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8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8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83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755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6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23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4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60BD71-2B0E-4872-8F38-DB4327CF71D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0A545EF-84FD-48D7-8C4D-0BBCDAFDAD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46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06722" y="1405718"/>
            <a:ext cx="313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#384454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80" y="1290347"/>
            <a:ext cx="609600" cy="6000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06722" y="2499813"/>
            <a:ext cx="313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smtClean="0"/>
              <a:t>0A101B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80" y="2397399"/>
            <a:ext cx="609600" cy="57415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606721" y="3519698"/>
            <a:ext cx="313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#0C0F0A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80" y="3378555"/>
            <a:ext cx="609600" cy="62630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606720" y="4539583"/>
            <a:ext cx="313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#FCFE19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80" y="4386875"/>
            <a:ext cx="609600" cy="62361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861110" y="1405718"/>
            <a:ext cx="18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#A7001E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01" y="1290347"/>
            <a:ext cx="600075" cy="6000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01" y="2372422"/>
            <a:ext cx="600076" cy="6241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7861110" y="2499813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#FFFFFF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2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151</TotalTime>
  <Words>12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VINCI H</dc:creator>
  <cp:lastModifiedBy>VINCI H</cp:lastModifiedBy>
  <cp:revision>7</cp:revision>
  <dcterms:created xsi:type="dcterms:W3CDTF">2024-03-11T14:31:42Z</dcterms:created>
  <dcterms:modified xsi:type="dcterms:W3CDTF">2024-03-11T18:09:37Z</dcterms:modified>
</cp:coreProperties>
</file>