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2061A-F891-4FED-967A-0C0A2644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7C9E84-62D1-4F20-A9B7-8EEBDD175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629B5-AADD-4C3E-B6B3-0A4AF570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63890-4218-45FC-AD49-E15B6BFB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30456-EC3E-4A9A-A429-BC37CEE5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4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709E6-C627-4BE1-ABDF-430AA2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AD74FC-6CBD-487F-9435-EEBDEBB2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A6B65-DC46-43EB-AF69-596CB22C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F7F0C-1F70-4BC7-B28A-53DE2470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0925E-AA56-49EA-8F62-522B85E8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182FF-94D9-486A-A1B3-414F9B22F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96085-EDCA-40B2-B4D0-DE991ED4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B7AA5-1B41-4021-B902-287AE52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3BF4E-C631-49EF-9B81-0F9895FD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A950D-A670-4DF2-B048-5CB93C3E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8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01D37-BDEC-4BAC-8194-E2D13572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A3576-1295-4036-A62F-FBD0D746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15434-5314-43A6-921B-44BE2BF6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C5874-68ED-4DBB-AFA9-9C619CE3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BC8FA8-85EC-43D5-98D8-CA227F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04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E5405-0CFE-4CCD-935D-0FA85061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B4B13-E890-4822-BD8A-FAD86031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946F1-AFCC-4C92-94E4-44EAEAA0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8A16FB-D632-4B23-A141-E14492A5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09F77-875E-45EA-9BD6-8693071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7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3FAF-D415-438E-A79D-3625A394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A9AD5-75B3-4B1B-892A-B8DAD88BC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43D34A-638F-4A30-8783-A99FDE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7133D-C67F-4F4E-8D2B-F3D95F91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24FAA8-1263-4E3F-B14A-B6D8E288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4B174-274D-4FC5-BB82-E375EEFE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5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8A1EA-19AE-4BF2-95F3-7696E502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0381B-89F3-42D5-8438-C3C76712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5C8BC-68EC-4B67-908F-6C62C462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5E9BC1-DE82-40CF-B0B3-DC5A35FD5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721111-93D9-4791-A975-B04FEB898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02DF4A-6AF2-48C9-AEA2-C6620693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71BB6F-1188-40E4-AB7F-0D886E9E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2D97BE-0A44-458F-AFAC-0A272095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CE8C8-2D5A-4692-84CB-6C42905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EEC58E-9576-4AB8-9D7B-22B34827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80A29-69B6-4CAF-90A1-9CF41E3F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2C52C-FCFE-4121-B213-9993C3E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45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55C470-C222-4F2A-90C3-5B0258AF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9BD467-7BD4-4081-BAF1-628CE4EC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CF3A9-D1FC-42FB-B485-6B44872E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1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C4718-0074-478C-AB72-8A96E658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560A1-A4F1-4E1D-A0F1-6540F242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F687BC-0080-483E-858E-3205A148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CBC1E-8D07-4BD9-BB50-385088FA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80122F-9AC3-472C-80AE-79E047B0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1FE6EB-5689-4AA0-B1BD-32A6324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44BF4-8021-4BF1-A345-B8C5EF6C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47ABB4-77BB-461C-B15D-3CE380562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1CD664-C230-41D0-AE8B-FA0D217C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6656F-A60B-41DE-AF3F-6CB3BFBB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B6B2A-4FB6-4A8B-BE5E-B8F42D86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3A18FA-82A3-4E0F-B201-B58F9CDC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2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EC04A5-512A-485A-9DBB-030C4737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44D01-25EA-4D8D-9AD3-A6A8A562C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4F7CC-2037-45A9-BC20-071BDB4C9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4BDC-3A40-4290-AE4F-A3BF59A4B70B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72CB5-2B27-4500-A28B-A2DFBF5C9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ADE0FC-F132-44E0-9346-23BD1E1E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0DB8-BD63-470D-A7B6-60802B146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2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5B2AFC9-749C-4793-AD0B-6279551F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6" y="899598"/>
            <a:ext cx="4873692" cy="16458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C2D1EE-63EA-478C-910D-AA3A6DCE8A8E}"/>
              </a:ext>
            </a:extLst>
          </p:cNvPr>
          <p:cNvSpPr txBox="1"/>
          <p:nvPr/>
        </p:nvSpPr>
        <p:spPr>
          <a:xfrm>
            <a:off x="1853514" y="2780271"/>
            <a:ext cx="244663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h1 : Simple Calligraphy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7C140D-2B36-46FC-9D2E-5021FC25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6795" y="996568"/>
            <a:ext cx="4873692" cy="14519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D37D1C-07D8-4287-B274-77697EB4A179}"/>
              </a:ext>
            </a:extLst>
          </p:cNvPr>
          <p:cNvSpPr txBox="1"/>
          <p:nvPr/>
        </p:nvSpPr>
        <p:spPr>
          <a:xfrm>
            <a:off x="7440322" y="2780271"/>
            <a:ext cx="244663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h2 : </a:t>
            </a:r>
            <a:r>
              <a:rPr lang="fr-FR" dirty="0" err="1"/>
              <a:t>Cathylise</a:t>
            </a:r>
            <a:r>
              <a:rPr lang="fr-FR" dirty="0"/>
              <a:t> </a:t>
            </a:r>
            <a:r>
              <a:rPr lang="fr-FR" dirty="0" err="1"/>
              <a:t>Janetson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B73F1C-7255-404F-B290-82C2B779A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346" y="4189832"/>
            <a:ext cx="4873692" cy="11037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774DF8-2D7B-4FEF-99A9-117A352E9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0363" y="4189832"/>
            <a:ext cx="4873692" cy="11037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4A3547-C42B-4016-94A8-BA92BA51EC09}"/>
              </a:ext>
            </a:extLst>
          </p:cNvPr>
          <p:cNvSpPr txBox="1"/>
          <p:nvPr/>
        </p:nvSpPr>
        <p:spPr>
          <a:xfrm>
            <a:off x="7064218" y="5964491"/>
            <a:ext cx="344598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p : Montserrat-</a:t>
            </a:r>
            <a:r>
              <a:rPr lang="fr-FR" dirty="0" err="1"/>
              <a:t>VariableFont_wght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98C1EE-4B13-4D9B-855D-1EADB939C498}"/>
              </a:ext>
            </a:extLst>
          </p:cNvPr>
          <p:cNvSpPr txBox="1"/>
          <p:nvPr/>
        </p:nvSpPr>
        <p:spPr>
          <a:xfrm>
            <a:off x="1853514" y="5964491"/>
            <a:ext cx="244663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h3 : The King Maker</a:t>
            </a:r>
          </a:p>
        </p:txBody>
      </p:sp>
    </p:spTree>
    <p:extLst>
      <p:ext uri="{BB962C8B-B14F-4D97-AF65-F5344CB8AC3E}">
        <p14:creationId xmlns:p14="http://schemas.microsoft.com/office/powerpoint/2010/main" val="3469687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VINCI H</dc:creator>
  <cp:lastModifiedBy>VINCI H</cp:lastModifiedBy>
  <cp:revision>1</cp:revision>
  <dcterms:created xsi:type="dcterms:W3CDTF">2024-04-10T22:11:13Z</dcterms:created>
  <dcterms:modified xsi:type="dcterms:W3CDTF">2024-04-10T22:20:09Z</dcterms:modified>
</cp:coreProperties>
</file>