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4597757" y="1893195"/>
            <a:ext cx="2588653" cy="410836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Nom de l’acteur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4829576" y="2176530"/>
            <a:ext cx="2125014" cy="302653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Photo de l’acteur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499" y="1893195"/>
            <a:ext cx="2743438" cy="427366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229" y="1893195"/>
            <a:ext cx="2743438" cy="4273666"/>
          </a:xfrm>
          <a:prstGeom prst="rect">
            <a:avLst/>
          </a:prstGeom>
        </p:spPr>
      </p:pic>
      <p:sp>
        <p:nvSpPr>
          <p:cNvPr id="8" name="Chevron 7"/>
          <p:cNvSpPr/>
          <p:nvPr/>
        </p:nvSpPr>
        <p:spPr>
          <a:xfrm>
            <a:off x="10934163" y="3482676"/>
            <a:ext cx="605307" cy="1094704"/>
          </a:xfrm>
          <a:prstGeom prst="chevron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96116" y="3482676"/>
            <a:ext cx="640135" cy="110956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719328" y="569756"/>
            <a:ext cx="83455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Découvrez les  visages qui donnent vie à nos productions exceptionnelles. Chaque équipe de la compagnie DreamGlow Théâtre apporte une passion unique et un talent artistique qui enrichissent nos performances. Explorez cette galerie de portraits et apprenez à connaître les membres de notre équipe qui captive le public à chaque représentation.</a:t>
            </a:r>
          </a:p>
        </p:txBody>
      </p:sp>
    </p:spTree>
    <p:extLst>
      <p:ext uri="{BB962C8B-B14F-4D97-AF65-F5344CB8AC3E}">
        <p14:creationId xmlns:p14="http://schemas.microsoft.com/office/powerpoint/2010/main" val="2389308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294</TotalTime>
  <Words>59</Words>
  <Application>Microsoft Office PowerPoint</Application>
  <PresentationFormat>Grand écran</PresentationFormat>
  <Paragraphs>16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ASUS</dc:creator>
  <cp:lastModifiedBy>VINCI H</cp:lastModifiedBy>
  <cp:revision>4</cp:revision>
  <dcterms:created xsi:type="dcterms:W3CDTF">2024-03-01T14:53:54Z</dcterms:created>
  <dcterms:modified xsi:type="dcterms:W3CDTF">2024-03-26T19:42:16Z</dcterms:modified>
</cp:coreProperties>
</file>