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34DC-963C-4A1A-AC0A-C935C8595A20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65E1-F1E5-4718-A91C-9249BEBF9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46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34DC-963C-4A1A-AC0A-C935C8595A20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65E1-F1E5-4718-A91C-9249BEBF9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68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34DC-963C-4A1A-AC0A-C935C8595A20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65E1-F1E5-4718-A91C-9249BEBF9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016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34DC-963C-4A1A-AC0A-C935C8595A20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65E1-F1E5-4718-A91C-9249BEBF9885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11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34DC-963C-4A1A-AC0A-C935C8595A20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65E1-F1E5-4718-A91C-9249BEBF9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441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34DC-963C-4A1A-AC0A-C935C8595A20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65E1-F1E5-4718-A91C-9249BEBF9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199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34DC-963C-4A1A-AC0A-C935C8595A20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65E1-F1E5-4718-A91C-9249BEBF9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053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34DC-963C-4A1A-AC0A-C935C8595A20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65E1-F1E5-4718-A91C-9249BEBF9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965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34DC-963C-4A1A-AC0A-C935C8595A20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65E1-F1E5-4718-A91C-9249BEBF9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63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34DC-963C-4A1A-AC0A-C935C8595A20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65E1-F1E5-4718-A91C-9249BEBF9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20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34DC-963C-4A1A-AC0A-C935C8595A20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65E1-F1E5-4718-A91C-9249BEBF9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98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34DC-963C-4A1A-AC0A-C935C8595A20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65E1-F1E5-4718-A91C-9249BEBF9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78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34DC-963C-4A1A-AC0A-C935C8595A20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65E1-F1E5-4718-A91C-9249BEBF9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96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34DC-963C-4A1A-AC0A-C935C8595A20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65E1-F1E5-4718-A91C-9249BEBF9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49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34DC-963C-4A1A-AC0A-C935C8595A20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65E1-F1E5-4718-A91C-9249BEBF9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39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34DC-963C-4A1A-AC0A-C935C8595A20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65E1-F1E5-4718-A91C-9249BEBF9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75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34DC-963C-4A1A-AC0A-C935C8595A20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65E1-F1E5-4718-A91C-9249BEBF9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83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D034DC-963C-4A1A-AC0A-C935C8595A20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665E1-F1E5-4718-A91C-9249BEBF9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876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158B208-F6DA-4231-AF32-AC380370F2CF}"/>
              </a:ext>
            </a:extLst>
          </p:cNvPr>
          <p:cNvSpPr/>
          <p:nvPr/>
        </p:nvSpPr>
        <p:spPr>
          <a:xfrm>
            <a:off x="2292626" y="1089991"/>
            <a:ext cx="8004313" cy="467801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93C1790-9A72-4BD5-8E2A-0C5D15F9F118}"/>
              </a:ext>
            </a:extLst>
          </p:cNvPr>
          <p:cNvSpPr txBox="1"/>
          <p:nvPr/>
        </p:nvSpPr>
        <p:spPr>
          <a:xfrm>
            <a:off x="2981739" y="1620078"/>
            <a:ext cx="269019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Titre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39FF454-FB72-47A0-8706-F7618DBAF84E}"/>
              </a:ext>
            </a:extLst>
          </p:cNvPr>
          <p:cNvSpPr/>
          <p:nvPr/>
        </p:nvSpPr>
        <p:spPr>
          <a:xfrm>
            <a:off x="7156174" y="1435412"/>
            <a:ext cx="2597425" cy="241276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représentative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E78002-7CDE-47FD-A777-7949F7B2E4BC}"/>
              </a:ext>
            </a:extLst>
          </p:cNvPr>
          <p:cNvSpPr txBox="1"/>
          <p:nvPr/>
        </p:nvSpPr>
        <p:spPr>
          <a:xfrm>
            <a:off x="7421219" y="4051132"/>
            <a:ext cx="233238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Date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433373-63DB-490A-8BC9-DAD681E88412}"/>
              </a:ext>
            </a:extLst>
          </p:cNvPr>
          <p:cNvSpPr txBox="1"/>
          <p:nvPr/>
        </p:nvSpPr>
        <p:spPr>
          <a:xfrm>
            <a:off x="7421219" y="4646616"/>
            <a:ext cx="233238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Heure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BC05BC4-6758-4B38-AD65-BE10B9E9580C}"/>
              </a:ext>
            </a:extLst>
          </p:cNvPr>
          <p:cNvSpPr txBox="1"/>
          <p:nvPr/>
        </p:nvSpPr>
        <p:spPr>
          <a:xfrm>
            <a:off x="7421219" y="5218908"/>
            <a:ext cx="233238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Lieu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4C8C36-6DD5-4F29-9532-3594F41C1991}"/>
              </a:ext>
            </a:extLst>
          </p:cNvPr>
          <p:cNvSpPr txBox="1"/>
          <p:nvPr/>
        </p:nvSpPr>
        <p:spPr>
          <a:xfrm>
            <a:off x="2981739" y="2334831"/>
            <a:ext cx="2690192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Description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28E6B76-0352-4276-B6ED-0A761E66EFF1}"/>
              </a:ext>
            </a:extLst>
          </p:cNvPr>
          <p:cNvSpPr txBox="1"/>
          <p:nvPr/>
        </p:nvSpPr>
        <p:spPr>
          <a:xfrm>
            <a:off x="2981738" y="4736069"/>
            <a:ext cx="196132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Billets</a:t>
            </a:r>
          </a:p>
        </p:txBody>
      </p:sp>
    </p:spTree>
    <p:extLst>
      <p:ext uri="{BB962C8B-B14F-4D97-AF65-F5344CB8AC3E}">
        <p14:creationId xmlns:p14="http://schemas.microsoft.com/office/powerpoint/2010/main" val="1150104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8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VINCI H</dc:creator>
  <cp:lastModifiedBy>VINCI H</cp:lastModifiedBy>
  <cp:revision>3</cp:revision>
  <dcterms:created xsi:type="dcterms:W3CDTF">2024-03-13T15:14:52Z</dcterms:created>
  <dcterms:modified xsi:type="dcterms:W3CDTF">2024-03-15T07:26:28Z</dcterms:modified>
</cp:coreProperties>
</file>