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7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01E42-FF89-48E9-8659-E6346C1CC43D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94A69-2B70-4188-B036-61C74BF47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63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4A69-2B70-4188-B036-61C74BF47F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8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4A69-2B70-4188-B036-61C74BF47F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70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4A69-2B70-4188-B036-61C74BF47F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3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4A69-2B70-4188-B036-61C74BF47F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40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3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8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07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96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91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7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6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650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2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7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74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60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7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6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41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8B865B-90C1-4765-88A2-5E1E104E1C49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3933D4-6257-4691-9520-CB4B1F512B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7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programmation en 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Vincent Caudron</a:t>
            </a:r>
          </a:p>
          <a:p>
            <a:r>
              <a:rPr lang="fr-FR" dirty="0" smtClean="0"/>
              <a:t>Maxime Arlaud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260859"/>
            <a:ext cx="3200400" cy="2558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585"/>
            <a:ext cx="3751729" cy="2813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necteur en arc 7"/>
          <p:cNvCxnSpPr/>
          <p:nvPr/>
        </p:nvCxnSpPr>
        <p:spPr>
          <a:xfrm>
            <a:off x="4853354" y="1744394"/>
            <a:ext cx="2820460" cy="1413947"/>
          </a:xfrm>
          <a:prstGeom prst="curvedConnector3">
            <a:avLst/>
          </a:prstGeom>
          <a:ln w="149225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9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1586" y="2091866"/>
            <a:ext cx="9720073" cy="4023360"/>
          </a:xfrm>
        </p:spPr>
        <p:txBody>
          <a:bodyPr/>
          <a:lstStyle/>
          <a:p>
            <a:r>
              <a:rPr lang="fr-FR" dirty="0" smtClean="0"/>
              <a:t>Simulation de déplacement d’un satellite.</a:t>
            </a:r>
          </a:p>
          <a:p>
            <a:pPr marL="128016" lvl="1" indent="0">
              <a:buNone/>
            </a:pPr>
            <a:endParaRPr lang="fr-FR" sz="2000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fr-FR" sz="2000" dirty="0"/>
              <a:t> R</a:t>
            </a:r>
            <a:r>
              <a:rPr lang="fr-FR" sz="2000" dirty="0" smtClean="0"/>
              <a:t>eprésentation de système solaire 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fr-FR" sz="2000" dirty="0" smtClean="0"/>
              <a:t>Force de gravitation 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fr-FR" sz="2000" dirty="0" smtClean="0"/>
              <a:t>Vitesse de rotation 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fr-FR" sz="2000" dirty="0" smtClean="0"/>
              <a:t>Masse de la planète </a:t>
            </a:r>
          </a:p>
          <a:p>
            <a:pPr lvl="8">
              <a:buFont typeface="Wingdings" panose="05000000000000000000" pitchFamily="2" charset="2"/>
              <a:buChar char="Ø"/>
            </a:pPr>
            <a:endParaRPr lang="fr-FR" sz="2000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fr-FR" sz="2000" dirty="0"/>
              <a:t> D</a:t>
            </a:r>
            <a:r>
              <a:rPr lang="fr-FR" sz="2000" dirty="0" smtClean="0"/>
              <a:t>éplacement du satellite</a:t>
            </a:r>
            <a:endParaRPr lang="fr-FR" sz="2000" dirty="0"/>
          </a:p>
          <a:p>
            <a:pPr lvl="8">
              <a:buFont typeface="Wingdings" panose="05000000000000000000" pitchFamily="2" charset="2"/>
              <a:buChar char="Ø"/>
            </a:pPr>
            <a:r>
              <a:rPr lang="fr-FR" sz="2000" dirty="0" smtClean="0"/>
              <a:t>Vitesse de déplacement 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fr-FR" sz="2000" dirty="0" smtClean="0"/>
              <a:t>Direction 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fr-FR" sz="2000" dirty="0" smtClean="0"/>
              <a:t>Déviation en fonction des gravitations</a:t>
            </a:r>
          </a:p>
          <a:p>
            <a:pPr lvl="8"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52" y="2286000"/>
            <a:ext cx="4915585" cy="330151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	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693"/>
            <a:ext cx="6096000" cy="6096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7543097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Affichage de la carte en vue des échelles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Déterminer les planètes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Écrire les formules de gravitation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Trouver une méthode pour faire tourner les planètes autour du soleil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Mise en place de l’automate sur le satellite</a:t>
            </a:r>
          </a:p>
          <a:p>
            <a:pPr marL="173736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résolution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Création d’une carte 150 / 150 avec possibilité de recadrage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Création de structure planète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Recherche et création des formules de calcule de graviter en tout point de l'espace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Recherche et création des formules de rotation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" y="3974514"/>
            <a:ext cx="11254154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(T[j].</a:t>
            </a:r>
            <a:r>
              <a:rPr lang="fr-FR" dirty="0" err="1" smtClean="0"/>
              <a:t>posV</a:t>
            </a:r>
            <a:r>
              <a:rPr lang="fr-FR" dirty="0" smtClean="0"/>
              <a:t> &gt; T[i].</a:t>
            </a:r>
            <a:r>
              <a:rPr lang="fr-FR" dirty="0" err="1" smtClean="0"/>
              <a:t>posV</a:t>
            </a:r>
            <a:r>
              <a:rPr lang="fr-FR" dirty="0" smtClean="0"/>
              <a:t>) T[j].direction = </a:t>
            </a:r>
            <a:r>
              <a:rPr lang="fr-FR" dirty="0"/>
              <a:t>-</a:t>
            </a:r>
            <a:r>
              <a:rPr lang="fr-FR" dirty="0" smtClean="0"/>
              <a:t>180+atan((T[j].vitesse*sin(T[j].direction*</a:t>
            </a:r>
            <a:r>
              <a:rPr lang="fr-FR" dirty="0" err="1" smtClean="0"/>
              <a:t>Rval</a:t>
            </a:r>
            <a:r>
              <a:rPr lang="fr-FR" dirty="0" smtClean="0"/>
              <a:t>)+</a:t>
            </a:r>
            <a:r>
              <a:rPr lang="fr-FR" dirty="0" err="1" smtClean="0"/>
              <a:t>Rvitesse</a:t>
            </a:r>
            <a:r>
              <a:rPr lang="fr-FR" dirty="0" smtClean="0"/>
              <a:t>*sin(</a:t>
            </a:r>
            <a:r>
              <a:rPr lang="fr-FR" dirty="0" err="1" smtClean="0"/>
              <a:t>Rdirection</a:t>
            </a:r>
            <a:r>
              <a:rPr lang="fr-FR" dirty="0" smtClean="0"/>
              <a:t>*</a:t>
            </a:r>
            <a:r>
              <a:rPr lang="fr-FR" dirty="0" err="1" smtClean="0"/>
              <a:t>Rval</a:t>
            </a:r>
            <a:r>
              <a:rPr lang="fr-FR" dirty="0" smtClean="0"/>
              <a:t>) 					)/(T[j].vitesse*cos(T[j].direction*</a:t>
            </a:r>
            <a:r>
              <a:rPr lang="fr-FR" dirty="0" err="1" smtClean="0"/>
              <a:t>Rval</a:t>
            </a:r>
            <a:r>
              <a:rPr lang="fr-FR" dirty="0" smtClean="0"/>
              <a:t>)+</a:t>
            </a:r>
            <a:r>
              <a:rPr lang="fr-FR" dirty="0" err="1" smtClean="0"/>
              <a:t>Rvitesse</a:t>
            </a:r>
            <a:r>
              <a:rPr lang="fr-FR" dirty="0" smtClean="0"/>
              <a:t>*cos(</a:t>
            </a:r>
            <a:r>
              <a:rPr lang="fr-FR" dirty="0" err="1" smtClean="0"/>
              <a:t>Rdirection</a:t>
            </a:r>
            <a:r>
              <a:rPr lang="fr-FR" dirty="0" smtClean="0"/>
              <a:t>*</a:t>
            </a:r>
            <a:r>
              <a:rPr lang="fr-FR" dirty="0" err="1" smtClean="0"/>
              <a:t>Rval</a:t>
            </a:r>
            <a:r>
              <a:rPr lang="fr-FR" dirty="0" smtClean="0"/>
              <a:t>))) * val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75583" y="5472333"/>
            <a:ext cx="7469944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T[j].</a:t>
            </a:r>
            <a:r>
              <a:rPr lang="fr-FR" dirty="0" err="1" smtClean="0"/>
              <a:t>posV</a:t>
            </a:r>
            <a:r>
              <a:rPr lang="fr-FR" dirty="0" smtClean="0"/>
              <a:t> =  DIMAX/2 + </a:t>
            </a:r>
            <a:r>
              <a:rPr lang="fr-FR" dirty="0" err="1" smtClean="0"/>
              <a:t>ceil</a:t>
            </a:r>
            <a:r>
              <a:rPr lang="fr-FR" dirty="0" smtClean="0"/>
              <a:t>((T[j].distance*cos(T[j].tps*vitesse*</a:t>
            </a:r>
            <a:r>
              <a:rPr lang="fr-FR" dirty="0" err="1" smtClean="0"/>
              <a:t>Rval</a:t>
            </a:r>
            <a:r>
              <a:rPr lang="fr-FR" dirty="0" smtClean="0"/>
              <a:t>))/2992000);</a:t>
            </a:r>
          </a:p>
          <a:p>
            <a:r>
              <a:rPr lang="fr-FR" dirty="0" smtClean="0"/>
              <a:t>T[j].</a:t>
            </a:r>
            <a:r>
              <a:rPr lang="fr-FR" dirty="0" err="1" smtClean="0"/>
              <a:t>posH</a:t>
            </a:r>
            <a:r>
              <a:rPr lang="fr-FR" dirty="0" smtClean="0"/>
              <a:t> =  DIMAX/2 +</a:t>
            </a:r>
            <a:r>
              <a:rPr lang="fr-FR" dirty="0" err="1" smtClean="0"/>
              <a:t>ceil</a:t>
            </a:r>
            <a:r>
              <a:rPr lang="fr-FR" dirty="0" smtClean="0"/>
              <a:t>((T[j].distance*sin(T[j].tps*vitesse*</a:t>
            </a:r>
            <a:r>
              <a:rPr lang="fr-FR" dirty="0" err="1" smtClean="0"/>
              <a:t>Rval</a:t>
            </a:r>
            <a:r>
              <a:rPr lang="fr-FR" dirty="0" smtClean="0"/>
              <a:t>))/2992000);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3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37003"/>
            <a:ext cx="9720072" cy="1499616"/>
          </a:xfrm>
        </p:spPr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2346" y="2036619"/>
            <a:ext cx="9990236" cy="3796145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Réunion de mise au point et séparation des tâches à réaliser</a:t>
            </a:r>
          </a:p>
          <a:p>
            <a:endParaRPr lang="fr-FR" sz="2000" dirty="0" smtClean="0"/>
          </a:p>
          <a:p>
            <a:r>
              <a:rPr lang="fr-FR" sz="2000" dirty="0" smtClean="0"/>
              <a:t>Vincent: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Création des prototypes des fonctions</a:t>
            </a: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Écriture de fonction </a:t>
            </a:r>
          </a:p>
          <a:p>
            <a:endParaRPr lang="fr-FR" sz="2000" dirty="0"/>
          </a:p>
          <a:p>
            <a:r>
              <a:rPr lang="fr-FR" sz="2000" dirty="0" smtClean="0"/>
              <a:t>Maxime: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Ecriture de fonction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Réalisation des document 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5320146" y="2660073"/>
            <a:ext cx="6691746" cy="397031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sleep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nbr_miliseconds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system_pause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enr_fichier_espace</a:t>
            </a:r>
            <a:r>
              <a:rPr lang="fr-FR" dirty="0" smtClean="0"/>
              <a:t>(T_CEL *T,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t_cour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charger_fichier_espace</a:t>
            </a:r>
            <a:r>
              <a:rPr lang="fr-FR" dirty="0" smtClean="0"/>
              <a:t>(T_CEL *T,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t_max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*</a:t>
            </a:r>
            <a:r>
              <a:rPr lang="fr-FR" dirty="0" err="1" smtClean="0"/>
              <a:t>t_cour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affiche_espace</a:t>
            </a:r>
            <a:r>
              <a:rPr lang="fr-FR" dirty="0" smtClean="0"/>
              <a:t>(char (*MAP)[DIMAX],T_CEL *T,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dimH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dimV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modif_espace</a:t>
            </a:r>
            <a:r>
              <a:rPr lang="fr-FR" dirty="0" smtClean="0"/>
              <a:t>(T_CEL *T);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modif_map</a:t>
            </a:r>
            <a:r>
              <a:rPr lang="fr-FR" dirty="0" smtClean="0"/>
              <a:t>(char (*MAP)[DIMAX], T_CEL *T,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t_dim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initialise_espace</a:t>
            </a:r>
            <a:r>
              <a:rPr lang="fr-FR" dirty="0" smtClean="0"/>
              <a:t>(T_CEL *T, </a:t>
            </a:r>
            <a:r>
              <a:rPr lang="fr-FR" dirty="0" err="1" smtClean="0"/>
              <a:t>int</a:t>
            </a:r>
            <a:r>
              <a:rPr lang="fr-FR" dirty="0" smtClean="0"/>
              <a:t> *</a:t>
            </a:r>
            <a:r>
              <a:rPr lang="fr-FR" dirty="0" err="1" smtClean="0"/>
              <a:t>t_dim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zoom_map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*</a:t>
            </a:r>
            <a:r>
              <a:rPr lang="fr-FR" dirty="0" err="1" smtClean="0"/>
              <a:t>dimH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*</a:t>
            </a:r>
            <a:r>
              <a:rPr lang="fr-FR" dirty="0" err="1" smtClean="0"/>
              <a:t>dimV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ajout_planete</a:t>
            </a:r>
            <a:r>
              <a:rPr lang="fr-FR" dirty="0" smtClean="0"/>
              <a:t>(T_CEL *T);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gravitation(T_CEL *T);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color_espace</a:t>
            </a:r>
            <a:r>
              <a:rPr lang="fr-FR" dirty="0" smtClean="0"/>
              <a:t>(T_CEL *T, </a:t>
            </a:r>
            <a:r>
              <a:rPr lang="fr-FR" dirty="0" err="1" smtClean="0"/>
              <a:t>int</a:t>
            </a:r>
            <a:r>
              <a:rPr lang="fr-FR" dirty="0" smtClean="0"/>
              <a:t> k);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rotation(T_CEL *T);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satellite(T_CEL *T, T_CEL *T1);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528" y="626780"/>
            <a:ext cx="9720072" cy="1499616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33D4-6257-4691-9520-CB4B1F512B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égral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2380</TotalTime>
  <Words>329</Words>
  <Application>Microsoft Office PowerPoint</Application>
  <PresentationFormat>Grand écran</PresentationFormat>
  <Paragraphs>64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Tw Cen MT</vt:lpstr>
      <vt:lpstr>Tw Cen MT Condensed</vt:lpstr>
      <vt:lpstr>Wingdings</vt:lpstr>
      <vt:lpstr>Wingdings 2</vt:lpstr>
      <vt:lpstr>Wingdings 3</vt:lpstr>
      <vt:lpstr>HDOfficeLightV0</vt:lpstr>
      <vt:lpstr>Intégral</vt:lpstr>
      <vt:lpstr>Projet programmation en C</vt:lpstr>
      <vt:lpstr>Présentation du projet</vt:lpstr>
      <vt:lpstr>Problématiques </vt:lpstr>
      <vt:lpstr>Méthodes de résolution </vt:lpstr>
      <vt:lpstr>Répartition des tâches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programmation en C</dc:title>
  <dc:creator>maxime arlaud</dc:creator>
  <cp:lastModifiedBy>maxime arlaud</cp:lastModifiedBy>
  <cp:revision>25</cp:revision>
  <dcterms:created xsi:type="dcterms:W3CDTF">2016-01-20T17:03:47Z</dcterms:created>
  <dcterms:modified xsi:type="dcterms:W3CDTF">2016-01-22T08:44:43Z</dcterms:modified>
</cp:coreProperties>
</file>