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6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1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dt" idx="10"/>
          </p:nvPr>
        </p:nvSpPr>
        <p:spPr>
          <a:xfrm>
            <a:off x="3881437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4"/>
          </p:nvPr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/>
          </a:p>
        </p:txBody>
      </p:sp>
      <p:sp>
        <p:nvSpPr>
          <p:cNvPr id="24" name="Google Shape;24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25" name="Google Shape;25;p1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t>1</a:t>
            </a:fld>
            <a:endParaRPr/>
          </a:p>
        </p:txBody>
      </p:sp>
      <p:sp>
        <p:nvSpPr>
          <p:cNvPr id="26" name="Google Shape;26;p1:notes"/>
          <p:cNvSpPr txBox="1"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27" name="Google Shape;27;p1:notes"/>
          <p:cNvSpPr txBox="1"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12</a:t>
            </a:fld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3</a:t>
            </a:fld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" name="Google Shape;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c95400fad_0_1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59" name="Google Shape;59;g9c95400f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95400f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c95400fad_0_1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8c1d77e1_0_2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68" name="Google Shape;68;g538c1d77e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38c1d77e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538c1d77e1_0_2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38c1d77e1_0_8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77" name="Google Shape;77;g538c1d77e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38c1d77e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538c1d77e1_0_8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38c1d77e1_0_15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86" name="Google Shape;86;g538c1d77e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38c1d77e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538c1d77e1_0_15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38c1d77e1_0_22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95" name="Google Shape;95;g538c1d77e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38c1d77e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538c1d77e1_0_22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38c1d77e1_0_36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04" name="Google Shape;104;g538c1d77e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38c1d77e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538c1d77e1_0_36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739AB1C-44AC-411C-BB20-0BFEAD604AD7}" type="datetime1">
              <a:rPr lang="en-US" smtClean="0"/>
              <a:pPr/>
              <a:t>12/30/2020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CSE Department, JECC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7325"/>
            <a:ext cx="9144000" cy="159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BEEE996-6641-4B3D-9D16-41392B12DF67}" type="datetime1">
              <a:rPr lang="en-US" smtClean="0"/>
              <a:pPr/>
              <a:t>12/30/2020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CSE Department, JECC</a:t>
            </a:r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457200" y="165100"/>
            <a:ext cx="8228012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Calibri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522287" y="1665287"/>
            <a:ext cx="7969250" cy="7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261937" y="4125913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2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  <a:endParaRPr sz="2200"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2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Jyothi  Engineering  College</a:t>
            </a:r>
            <a:endParaRPr sz="2200"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2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Thrissur</a:t>
            </a:r>
            <a:endParaRPr sz="2200"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lang="en-IN"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lang="en-US"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October 09</a:t>
            </a:r>
            <a:r>
              <a:rPr lang="en-US" sz="22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2020</a:t>
            </a:r>
            <a:endParaRPr sz="2200" dirty="0"/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  <a:endParaRPr dirty="0"/>
          </a:p>
        </p:txBody>
      </p:sp>
      <p:sp>
        <p:nvSpPr>
          <p:cNvPr id="37" name="Google Shape;37;p3"/>
          <p:cNvSpPr txBox="1"/>
          <p:nvPr/>
        </p:nvSpPr>
        <p:spPr>
          <a:xfrm>
            <a:off x="392862" y="2347534"/>
            <a:ext cx="82281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000"/>
              <a:buFont typeface="Times New Roman"/>
              <a:buNone/>
            </a:pPr>
            <a:r>
              <a:rPr lang="en-US" sz="60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Talk2Mute</a:t>
            </a:r>
            <a:endParaRPr sz="6000" dirty="0">
              <a:solidFill>
                <a:srgbClr val="C00000"/>
              </a:solidFill>
            </a:endParaRPr>
          </a:p>
        </p:txBody>
      </p:sp>
      <p:pic>
        <p:nvPicPr>
          <p:cNvPr id="38" name="Google Shape;3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9A647-B8BF-4003-8593-6FE743D9E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E0BDF-9C24-419D-9170-3FFD9625986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997C7D6-D5C9-46EE-96ED-882666158CCD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8A07C-10E6-464C-A17E-5FED1FD05E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CSE Department, JECC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4B901-2DF1-4213-9C29-33F416B10B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6682B-07FE-4329-A31D-9A9D52E1B13B}"/>
              </a:ext>
            </a:extLst>
          </p:cNvPr>
          <p:cNvSpPr txBox="1"/>
          <p:nvPr/>
        </p:nvSpPr>
        <p:spPr>
          <a:xfrm>
            <a:off x="391026" y="184764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A5AFD-4516-4A82-96BB-6DD868571C19}"/>
              </a:ext>
            </a:extLst>
          </p:cNvPr>
          <p:cNvSpPr txBox="1"/>
          <p:nvPr/>
        </p:nvSpPr>
        <p:spPr>
          <a:xfrm>
            <a:off x="391026" y="2637193"/>
            <a:ext cx="83619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The requirement of machine based sign language translator is very important in the present scenario as it eliminates the communication barrier between the deaf-mute people and the rest.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3C0F5-CE28-451B-8813-E80E7AD69F4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739AB1C-44AC-411C-BB20-0BFEAD604AD7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204B0-72B0-4F2B-BEC5-5848D54179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CSE Department, JECC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2A025-041D-49AA-A49E-58C7192A65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pic>
        <p:nvPicPr>
          <p:cNvPr id="6" name="Google Shape;108;p11">
            <a:extLst>
              <a:ext uri="{FF2B5EF4-FFF2-40B4-BE49-F238E27FC236}">
                <a16:creationId xmlns:a16="http://schemas.microsoft.com/office/drawing/2014/main" id="{D045C00C-FC2C-4AF0-A615-B961A72C0E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462" y="111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E0E87D-E153-4859-8C98-441AF3620ADD}"/>
              </a:ext>
            </a:extLst>
          </p:cNvPr>
          <p:cNvSpPr txBox="1"/>
          <p:nvPr/>
        </p:nvSpPr>
        <p:spPr>
          <a:xfrm>
            <a:off x="318836" y="2722608"/>
            <a:ext cx="8825162" cy="202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971550" fontAlgn="base">
              <a:spcBef>
                <a:spcPts val="5470"/>
              </a:spcBef>
            </a:pP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Vishwas S, Hemanth Gowda M, Vivek Chandra H N, Tanvi “Sign Language Translator using Machine Learning” International Journal of Applied Engineering Research ISSN 0973-4562 Volume 13, Number 4 (2018)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FEC93-D955-4577-AD77-02167024BE91}"/>
              </a:ext>
            </a:extLst>
          </p:cNvPr>
          <p:cNvSpPr txBox="1"/>
          <p:nvPr/>
        </p:nvSpPr>
        <p:spPr>
          <a:xfrm>
            <a:off x="318836" y="1846728"/>
            <a:ext cx="483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249896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/>
        </p:nvSpPr>
        <p:spPr>
          <a:xfrm>
            <a:off x="1003300" y="1600200"/>
            <a:ext cx="6629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36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dirty="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6548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 b="1" i="0" u="none" dirty="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6548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1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4400" b="1" i="0" u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pic>
        <p:nvPicPr>
          <p:cNvPr id="127" name="Google Shape;1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42C43-218F-44C1-A353-E215C393EF1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EF5B833-A8D7-418C-BD07-A0B1F9BC8795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CCE15-377B-428D-9BF3-D36615EB1A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CSE Department, JECC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FE518-E4A9-43D9-BF94-0065028D79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/>
        </p:nvSpPr>
        <p:spPr>
          <a:xfrm>
            <a:off x="199230" y="2336586"/>
            <a:ext cx="8763000" cy="29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93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Vincy Anto 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(JEC17CS104)                         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Group No:25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Neethuu N  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(JEC17CS074)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Sidharth U 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(JEC17CS095)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Sreehari      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(JEC17CS097)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GUIDE-</a:t>
            </a:r>
            <a:r>
              <a:rPr lang="en-US" sz="26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Ms. Sajitha I (Assistant Professor)</a:t>
            </a:r>
            <a:r>
              <a:rPr lang="en-US" sz="26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 sz="2600" b="1"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" name="Google Shape;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5A076-5316-496A-A736-EDC4F6D0F0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CD51C23-1EFC-488D-9130-667E60E2155F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953B0-6C8A-453B-9607-131F095BD8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CSE Department, JECC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1690E-5F6C-4C31-8D0F-667CF0331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A9924-640A-41D4-8DC3-E1F48E156CAA}"/>
              </a:ext>
            </a:extLst>
          </p:cNvPr>
          <p:cNvSpPr txBox="1"/>
          <p:nvPr/>
        </p:nvSpPr>
        <p:spPr>
          <a:xfrm>
            <a:off x="457200" y="1800707"/>
            <a:ext cx="421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  <a:endParaRPr dirty="0">
              <a:solidFill>
                <a:srgbClr val="C00000"/>
              </a:solidFill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  <a:endParaRPr dirty="0"/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  <a:endParaRPr dirty="0">
              <a:solidFill>
                <a:srgbClr val="C00000"/>
              </a:solidFill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  <a:endParaRPr dirty="0"/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  <a:endParaRPr dirty="0"/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  <a:endParaRPr dirty="0"/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0B695-DEC5-4376-AF7A-B07302BAE5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1E2C49-C965-40ED-B4E0-62B12241AB18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200E2-BDC2-46C5-8ED2-4082AB56D3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CSE Department, JECC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EC9A0-661A-4A26-924D-C05228A9E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/>
        </p:nvSpPr>
        <p:spPr>
          <a:xfrm>
            <a:off x="188591" y="1770612"/>
            <a:ext cx="8946682" cy="58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is important for every human being.</a:t>
            </a:r>
          </a:p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Deaf &amp; mute needs a different way to communicate to others. </a:t>
            </a:r>
          </a:p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hard to interact with them without a translator.</a:t>
            </a:r>
          </a:p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proposing a tool that converts the sign language to text/speech by recognizing the gestures and displaying the corresponding word.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4" name="Google Shape;6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7" y="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CA940-E083-40CD-A478-0C24EB6FFC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6010408-3395-40F2-B6DE-D259B7DA52CF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40F5C-30B5-415E-B28E-2F22F8C73D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CSE Department, JECC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5E1C8-3533-498C-BBFF-79A50C6F65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/>
        </p:nvSpPr>
        <p:spPr>
          <a:xfrm>
            <a:off x="199450" y="2725318"/>
            <a:ext cx="8745099" cy="555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Deaf-Mute people use sign language which many people don’t know.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makes interaction with these people difficult.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system-prototype 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makes deaf-mute people to communicate through a camera-based sign language recognition system which converts gestures to text &amp; speech.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7" y="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2D481-A25C-4131-AB32-927DDF7060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F2D2D9B-0031-4CF9-8DD5-0282EE6EB459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AB5FD-3ACA-434A-B6DF-37AD26B9EC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CSE Department, JECC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B8511-1038-4F64-B18E-01D0367FFC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EB0D6-6128-49DF-8136-C371DF8F81E4}"/>
              </a:ext>
            </a:extLst>
          </p:cNvPr>
          <p:cNvSpPr txBox="1"/>
          <p:nvPr/>
        </p:nvSpPr>
        <p:spPr>
          <a:xfrm>
            <a:off x="403678" y="1840393"/>
            <a:ext cx="436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97ED8-EEFC-40F4-8CFC-5213197D69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739AB1C-44AC-411C-BB20-0BFEAD604AD7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86A38-DE46-4CDC-AEB9-28D7DA4205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CSE Department, JECC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11664-81F0-4F85-85BE-3D25222637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4421A-8BB2-4AE1-B34C-E57132F84AC8}"/>
              </a:ext>
            </a:extLst>
          </p:cNvPr>
          <p:cNvSpPr txBox="1"/>
          <p:nvPr/>
        </p:nvSpPr>
        <p:spPr>
          <a:xfrm>
            <a:off x="291181" y="2182505"/>
            <a:ext cx="86786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exist where High-Tech glove &amp; sensors used to capture gesture which are pretty expensive </a:t>
            </a: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simpler &amp; provides regional language output(text) which has not yet implemented which makes it more comfortable.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73;p7">
            <a:extLst>
              <a:ext uri="{FF2B5EF4-FFF2-40B4-BE49-F238E27FC236}">
                <a16:creationId xmlns:a16="http://schemas.microsoft.com/office/drawing/2014/main" id="{269C3030-E682-4357-B2FF-FE76E68E7E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" y="12"/>
            <a:ext cx="9126536" cy="1601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8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/>
        </p:nvSpPr>
        <p:spPr>
          <a:xfrm>
            <a:off x="382800" y="1601800"/>
            <a:ext cx="8378400" cy="54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objective of this project is to recognize the gestures and display the corresponding word.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❏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Capturing gestures using a webcam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❏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- using machine learning algorithms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❏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speech/text output 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7" y="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812D2-0A62-4EAC-98BA-B446B432B3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148C265-318B-4C3D-A4E1-42561B50B817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9B8E-8443-438B-8A20-E85EE45743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CSE Department, JECC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9C724-2D57-4806-9933-01A12D5040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/>
        </p:nvSpPr>
        <p:spPr>
          <a:xfrm>
            <a:off x="264300" y="1612899"/>
            <a:ext cx="8879700" cy="56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OF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Recognizes hand gestures and provide a text/speech output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calls for a need to populating a dataset with the details of hands and create a model for recognition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of project is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4E84B-09C2-484F-8C8C-A3156BBF3D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EE21E46-7E9C-4F15-AE53-2A15DAC74789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D89B3-5FC7-4724-A359-BBAAD5B57E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CSE Department, JECC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23451-3987-46C0-A9B2-C280BCD1E9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/>
        </p:nvSpPr>
        <p:spPr>
          <a:xfrm>
            <a:off x="198300" y="1718625"/>
            <a:ext cx="8510400" cy="58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 SET REQUIRED</a:t>
            </a:r>
            <a:endParaRPr lang="en-US" sz="28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processing techniques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machine learning algorithms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 libraries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39FFF-7C83-40CF-85D6-1D82A9597F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D728AE4-27DC-49A2-B0D7-0F440717A75D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90E7C-74B6-4A39-9904-818E36C43E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CSE Department, JECC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67ED0-187E-4889-8704-64FD7C42F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549</Words>
  <Application>Microsoft Office PowerPoint</Application>
  <PresentationFormat>On-screen Show (4:3)</PresentationFormat>
  <Paragraphs>117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Arial</vt:lpstr>
      <vt:lpstr>Cambria</vt:lpstr>
      <vt:lpstr>Times New Roman</vt:lpstr>
      <vt:lpstr>Calibri</vt:lpstr>
      <vt:lpstr>POI_THEME_TEMPLATE_DESIGN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Vincy Anto</cp:lastModifiedBy>
  <cp:revision>46</cp:revision>
  <dcterms:modified xsi:type="dcterms:W3CDTF">2020-12-30T11:58:50Z</dcterms:modified>
</cp:coreProperties>
</file>