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V</a:t>
            </a:r>
            <a:r>
              <a:rPr altLang="en-IN" sz="2400" lang="en-US"/>
              <a:t>I</a:t>
            </a:r>
            <a:r>
              <a:rPr altLang="en-IN" sz="2400" lang="en-US"/>
              <a:t>N</a:t>
            </a:r>
            <a:r>
              <a:rPr altLang="en-IN" sz="2400" lang="en-US"/>
              <a:t>C</a:t>
            </a:r>
            <a:r>
              <a:rPr altLang="en-IN" sz="2400" lang="en-US"/>
              <a:t>Y</a:t>
            </a:r>
            <a:r>
              <a:rPr altLang="en-IN" sz="2400" lang="en-US"/>
              <a:t>.</a:t>
            </a:r>
            <a:r>
              <a:rPr altLang="en-IN" sz="2400" lang="en-US"/>
              <a:t>Y</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41</a:t>
            </a:r>
            <a:r>
              <a:rPr altLang="en-IN" dirty="0" sz="2400" lang="en-US"/>
              <a:t>2</a:t>
            </a:r>
            <a:r>
              <a:rPr altLang="en-IN" dirty="0" sz="2400" lang="en-US"/>
              <a:t>8</a:t>
            </a:r>
            <a:r>
              <a:rPr altLang="en-IN" dirty="0" sz="2400" lang="en-US"/>
              <a:t> </a:t>
            </a:r>
            <a:r>
              <a:rPr altLang="en-IN" dirty="0" sz="2400" lang="en-US"/>
              <a:t>(</a:t>
            </a:r>
            <a:r>
              <a:rPr altLang="en-IN" dirty="0" sz="2400" lang="en-US"/>
              <a:t>48140926D CBEDBE9F0248BBHDF B8 32E9</a:t>
            </a:r>
            <a:r>
              <a:rPr altLang="en-IN" dirty="0" sz="2400" lang="en-US"/>
              <a:t>)</a:t>
            </a:r>
            <a:endParaRPr dirty="0" sz="2400" lang="en-US"/>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dirty="0" sz="2400" lang="en-US"/>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2024-03-21T09:07:22Z</dcterms:created>
  <dcterms:modified xsi:type="dcterms:W3CDTF">2024-09-09T07:44:19Z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7ce98f9856194c03a14c6f7f655c85fa</vt:lpwstr>
  </property>
</Properties>
</file>