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12192000" cy="6858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B68ECD-7BE5-40D5-A722-40ACFE82213C}" v="24" dt="2024-07-09T08:53:26.11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90" y="-2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e Ognibene" userId="e94957b3-66cd-4860-bd85-8f74d5a11331" providerId="ADAL" clId="{44B68ECD-7BE5-40D5-A722-40ACFE82213C}"/>
    <pc:docChg chg="undo custSel modSld">
      <pc:chgData name="Simone Ognibene" userId="e94957b3-66cd-4860-bd85-8f74d5a11331" providerId="ADAL" clId="{44B68ECD-7BE5-40D5-A722-40ACFE82213C}" dt="2024-07-09T08:53:26.116" v="46"/>
      <pc:docMkLst>
        <pc:docMk/>
      </pc:docMkLst>
      <pc:sldChg chg="addSp delSp modSp mod">
        <pc:chgData name="Simone Ognibene" userId="e94957b3-66cd-4860-bd85-8f74d5a11331" providerId="ADAL" clId="{44B68ECD-7BE5-40D5-A722-40ACFE82213C}" dt="2024-07-09T08:53:26.116" v="46"/>
        <pc:sldMkLst>
          <pc:docMk/>
          <pc:sldMk cId="0" sldId="275"/>
        </pc:sldMkLst>
        <pc:picChg chg="add del">
          <ac:chgData name="Simone Ognibene" userId="e94957b3-66cd-4860-bd85-8f74d5a11331" providerId="ADAL" clId="{44B68ECD-7BE5-40D5-A722-40ACFE82213C}" dt="2024-07-09T08:52:35.818" v="38" actId="478"/>
          <ac:picMkLst>
            <pc:docMk/>
            <pc:sldMk cId="0" sldId="275"/>
            <ac:picMk id="4" creationId="{D79A3405-DD4F-F6F8-838E-70EFD875DC96}"/>
          </ac:picMkLst>
        </pc:picChg>
        <pc:picChg chg="add mod">
          <ac:chgData name="Simone Ognibene" userId="e94957b3-66cd-4860-bd85-8f74d5a11331" providerId="ADAL" clId="{44B68ECD-7BE5-40D5-A722-40ACFE82213C}" dt="2024-07-09T08:53:26.116" v="46"/>
          <ac:picMkLst>
            <pc:docMk/>
            <pc:sldMk cId="0" sldId="275"/>
            <ac:picMk id="5" creationId="{A1D873EE-D80E-FA78-ACD0-49A5D276C775}"/>
          </ac:picMkLst>
        </pc:picChg>
      </pc:sldChg>
      <pc:sldChg chg="addSp delSp modSp mod">
        <pc:chgData name="Simone Ognibene" userId="e94957b3-66cd-4860-bd85-8f74d5a11331" providerId="ADAL" clId="{44B68ECD-7BE5-40D5-A722-40ACFE82213C}" dt="2024-07-09T08:52:12.646" v="36"/>
        <pc:sldMkLst>
          <pc:docMk/>
          <pc:sldMk cId="0" sldId="276"/>
        </pc:sldMkLst>
        <pc:spChg chg="add mod">
          <ac:chgData name="Simone Ognibene" userId="e94957b3-66cd-4860-bd85-8f74d5a11331" providerId="ADAL" clId="{44B68ECD-7BE5-40D5-A722-40ACFE82213C}" dt="2024-07-09T08:47:51.747" v="2" actId="14100"/>
          <ac:spMkLst>
            <pc:docMk/>
            <pc:sldMk cId="0" sldId="276"/>
            <ac:spMk id="3" creationId="{DAE78E9C-928B-35EB-9BAF-C6A016E718D2}"/>
          </ac:spMkLst>
        </pc:spChg>
        <pc:spChg chg="add mod">
          <ac:chgData name="Simone Ognibene" userId="e94957b3-66cd-4860-bd85-8f74d5a11331" providerId="ADAL" clId="{44B68ECD-7BE5-40D5-A722-40ACFE82213C}" dt="2024-07-09T08:47:55.131" v="4" actId="571"/>
          <ac:spMkLst>
            <pc:docMk/>
            <pc:sldMk cId="0" sldId="276"/>
            <ac:spMk id="5" creationId="{B3A66525-CE97-97AB-A841-B654F5103382}"/>
          </ac:spMkLst>
        </pc:spChg>
        <pc:spChg chg="add mod">
          <ac:chgData name="Simone Ognibene" userId="e94957b3-66cd-4860-bd85-8f74d5a11331" providerId="ADAL" clId="{44B68ECD-7BE5-40D5-A722-40ACFE82213C}" dt="2024-07-09T08:48:02.651" v="7" actId="14100"/>
          <ac:spMkLst>
            <pc:docMk/>
            <pc:sldMk cId="0" sldId="276"/>
            <ac:spMk id="6" creationId="{0A8032DF-A6DD-9167-9505-FC978CB496BB}"/>
          </ac:spMkLst>
        </pc:spChg>
        <pc:spChg chg="add del mod">
          <ac:chgData name="Simone Ognibene" userId="e94957b3-66cd-4860-bd85-8f74d5a11331" providerId="ADAL" clId="{44B68ECD-7BE5-40D5-A722-40ACFE82213C}" dt="2024-07-09T08:48:27.820" v="15" actId="478"/>
          <ac:spMkLst>
            <pc:docMk/>
            <pc:sldMk cId="0" sldId="276"/>
            <ac:spMk id="7" creationId="{7F852F10-BEC4-7498-8194-59DC52A83160}"/>
          </ac:spMkLst>
        </pc:spChg>
        <pc:spChg chg="add mod">
          <ac:chgData name="Simone Ognibene" userId="e94957b3-66cd-4860-bd85-8f74d5a11331" providerId="ADAL" clId="{44B68ECD-7BE5-40D5-A722-40ACFE82213C}" dt="2024-07-09T08:48:18.914" v="13" actId="571"/>
          <ac:spMkLst>
            <pc:docMk/>
            <pc:sldMk cId="0" sldId="276"/>
            <ac:spMk id="9" creationId="{DCE7DD58-EB89-1135-C048-C74E81347DE7}"/>
          </ac:spMkLst>
        </pc:spChg>
        <pc:picChg chg="add del mod">
          <ac:chgData name="Simone Ognibene" userId="e94957b3-66cd-4860-bd85-8f74d5a11331" providerId="ADAL" clId="{44B68ECD-7BE5-40D5-A722-40ACFE82213C}" dt="2024-07-09T08:48:27.820" v="15" actId="478"/>
          <ac:picMkLst>
            <pc:docMk/>
            <pc:sldMk cId="0" sldId="276"/>
            <ac:picMk id="2" creationId="{00000000-0000-0000-0000-000000000000}"/>
          </ac:picMkLst>
        </pc:picChg>
        <pc:picChg chg="add mod">
          <ac:chgData name="Simone Ognibene" userId="e94957b3-66cd-4860-bd85-8f74d5a11331" providerId="ADAL" clId="{44B68ECD-7BE5-40D5-A722-40ACFE82213C}" dt="2024-07-09T08:47:55.131" v="4" actId="571"/>
          <ac:picMkLst>
            <pc:docMk/>
            <pc:sldMk cId="0" sldId="276"/>
            <ac:picMk id="4" creationId="{80BD3295-B7C5-A4B5-980E-AFAD113EEF3A}"/>
          </ac:picMkLst>
        </pc:picChg>
        <pc:picChg chg="add mod">
          <ac:chgData name="Simone Ognibene" userId="e94957b3-66cd-4860-bd85-8f74d5a11331" providerId="ADAL" clId="{44B68ECD-7BE5-40D5-A722-40ACFE82213C}" dt="2024-07-09T08:48:18.914" v="13" actId="571"/>
          <ac:picMkLst>
            <pc:docMk/>
            <pc:sldMk cId="0" sldId="276"/>
            <ac:picMk id="8" creationId="{E1FB9BE4-5E91-6E23-A532-CEA42A4AFF54}"/>
          </ac:picMkLst>
        </pc:picChg>
        <pc:picChg chg="add del mod">
          <ac:chgData name="Simone Ognibene" userId="e94957b3-66cd-4860-bd85-8f74d5a11331" providerId="ADAL" clId="{44B68ECD-7BE5-40D5-A722-40ACFE82213C}" dt="2024-07-09T08:49:17.926" v="22" actId="478"/>
          <ac:picMkLst>
            <pc:docMk/>
            <pc:sldMk cId="0" sldId="276"/>
            <ac:picMk id="11" creationId="{E57B8B4B-EC9C-9235-DBFF-A648AA50FA2F}"/>
          </ac:picMkLst>
        </pc:picChg>
        <pc:picChg chg="add del mod">
          <ac:chgData name="Simone Ognibene" userId="e94957b3-66cd-4860-bd85-8f74d5a11331" providerId="ADAL" clId="{44B68ECD-7BE5-40D5-A722-40ACFE82213C}" dt="2024-07-09T08:50:14.232" v="29" actId="478"/>
          <ac:picMkLst>
            <pc:docMk/>
            <pc:sldMk cId="0" sldId="276"/>
            <ac:picMk id="13" creationId="{C9CE86AF-2EED-84E3-702B-85B9265FE563}"/>
          </ac:picMkLst>
        </pc:picChg>
        <pc:picChg chg="add mod">
          <ac:chgData name="Simone Ognibene" userId="e94957b3-66cd-4860-bd85-8f74d5a11331" providerId="ADAL" clId="{44B68ECD-7BE5-40D5-A722-40ACFE82213C}" dt="2024-07-09T08:52:12.646" v="36"/>
          <ac:picMkLst>
            <pc:docMk/>
            <pc:sldMk cId="0" sldId="276"/>
            <ac:picMk id="15" creationId="{134FC86E-E9BD-96A1-4FC3-FD4F095C078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moOgni/Json2CSV" TargetMode="External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ncyLuppino/VisualizzazioneScientifica" TargetMode="External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magine 4" descr="Immagine che contiene nero, oscurità, spazio, notte&#10;&#10;Descrizione generata automaticamente">
            <a:hlinkClick r:id="rId3"/>
            <a:extLst>
              <a:ext uri="{FF2B5EF4-FFF2-40B4-BE49-F238E27FC236}">
                <a16:creationId xmlns:a16="http://schemas.microsoft.com/office/drawing/2014/main" id="{A1D873EE-D80E-FA78-ACD0-49A5D276C7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952750"/>
            <a:ext cx="4572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AutoShape 6" descr="GitHub - Wikipedia">
            <a:extLst>
              <a:ext uri="{FF2B5EF4-FFF2-40B4-BE49-F238E27FC236}">
                <a16:creationId xmlns:a16="http://schemas.microsoft.com/office/drawing/2014/main" id="{7F852F10-BEC4-7498-8194-59DC52A8316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15" name="Immagine 14" descr="Immagine che contiene nero, oscurità, spazio, notte&#10;&#10;Descrizione generata automaticamente">
            <a:hlinkClick r:id="rId3"/>
            <a:extLst>
              <a:ext uri="{FF2B5EF4-FFF2-40B4-BE49-F238E27FC236}">
                <a16:creationId xmlns:a16="http://schemas.microsoft.com/office/drawing/2014/main" id="{134FC86E-E9BD-96A1-4FC3-FD4F095C07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4419600"/>
            <a:ext cx="762000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0</Words>
  <Application>Microsoft Office PowerPoint</Application>
  <PresentationFormat>Widescreen</PresentationFormat>
  <Paragraphs>0</Paragraphs>
  <Slides>22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4" baseType="lpstr">
      <vt:lpstr>Calibri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Simone Ognibene</cp:lastModifiedBy>
  <cp:revision>1</cp:revision>
  <dcterms:created xsi:type="dcterms:W3CDTF">2024-07-09T08:32:45Z</dcterms:created>
  <dcterms:modified xsi:type="dcterms:W3CDTF">2024-07-09T08:53:34Z</dcterms:modified>
</cp:coreProperties>
</file>