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8FF11-0896-5143-9FA4-7F35138AF37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ADC55-7EAE-F94C-9DBD-EA398E16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F04D67-55F8-00C1-5672-FF4E03BB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402" y="-325204"/>
            <a:ext cx="12300402" cy="74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6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C592E-D087-3E0B-BC0D-AED9422C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52" y="542793"/>
            <a:ext cx="10258496" cy="57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5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B50B4F-4FA2-57E6-E41D-A349B2A715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" r="1229" b="10725"/>
          <a:stretch/>
        </p:blipFill>
        <p:spPr>
          <a:xfrm>
            <a:off x="792033" y="634642"/>
            <a:ext cx="10607933" cy="5395188"/>
          </a:xfrm>
        </p:spPr>
      </p:pic>
    </p:spTree>
    <p:extLst>
      <p:ext uri="{BB962C8B-B14F-4D97-AF65-F5344CB8AC3E}">
        <p14:creationId xmlns:p14="http://schemas.microsoft.com/office/powerpoint/2010/main" val="204852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A263F3-8FC1-363A-7FCD-F82221DC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78" y="2054137"/>
            <a:ext cx="8537757" cy="294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2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397B8B-B4B8-90F6-153F-A0B41E883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517" y="1"/>
            <a:ext cx="12491517" cy="7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3FC1CD-FA74-F76B-1087-D649A630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86" y="661580"/>
            <a:ext cx="9613243" cy="55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7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83697F-35CA-E3B9-56AA-B1538FE7D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96" y="683397"/>
            <a:ext cx="10657808" cy="54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5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BA6D-A749-0D00-3EAE-74CE4987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91781" y="1517067"/>
            <a:ext cx="12851521" cy="481022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8FE4C-C61C-34F5-85EB-3A4633F52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550" y="1010410"/>
            <a:ext cx="6917324" cy="5004887"/>
          </a:xfrm>
          <a:prstGeom prst="rect">
            <a:avLst/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808EA-D949-A894-DBA0-4501FDBAB32E}"/>
              </a:ext>
            </a:extLst>
          </p:cNvPr>
          <p:cNvSpPr txBox="1"/>
          <p:nvPr/>
        </p:nvSpPr>
        <p:spPr>
          <a:xfrm>
            <a:off x="3484754" y="251756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9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4CB24-CC95-6D26-3A73-908E165A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72" y="648141"/>
            <a:ext cx="9884055" cy="556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9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F76B-6187-7AFB-5CA1-44D65A55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41939" y="3064572"/>
            <a:ext cx="10364451" cy="1596177"/>
          </a:xfrm>
        </p:spPr>
        <p:txBody>
          <a:bodyPr/>
          <a:lstStyle/>
          <a:p>
            <a:r>
              <a:rPr lang="en-US" b="1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B17D55-92FF-8894-59ED-6C75263E6B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34913" b="8341"/>
          <a:stretch/>
        </p:blipFill>
        <p:spPr>
          <a:xfrm>
            <a:off x="3812175" y="726583"/>
            <a:ext cx="6820674" cy="54048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1444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70C2BE-F0ED-52CE-6E2B-CC2C9798A9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7950" y="560348"/>
            <a:ext cx="10196099" cy="5737304"/>
          </a:xfrm>
        </p:spPr>
      </p:pic>
    </p:spTree>
    <p:extLst>
      <p:ext uri="{BB962C8B-B14F-4D97-AF65-F5344CB8AC3E}">
        <p14:creationId xmlns:p14="http://schemas.microsoft.com/office/powerpoint/2010/main" val="369655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9CD874-8AFC-18BA-C724-719D5D1169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8427" y="597202"/>
            <a:ext cx="10046338" cy="5653034"/>
          </a:xfrm>
        </p:spPr>
      </p:pic>
    </p:spTree>
    <p:extLst>
      <p:ext uri="{BB962C8B-B14F-4D97-AF65-F5344CB8AC3E}">
        <p14:creationId xmlns:p14="http://schemas.microsoft.com/office/powerpoint/2010/main" val="26622243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PowerPoint Presentation</vt:lpstr>
      <vt:lpstr>PowerPoint Presentation</vt:lpstr>
      <vt:lpstr>PowerPoint Presentation</vt:lpstr>
      <vt:lpstr>PowerPoint Presentation</vt:lpstr>
      <vt:lpstr>Project statement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Vincy Selvakumari</dc:creator>
  <cp:lastModifiedBy>Vincy Selvakumari</cp:lastModifiedBy>
  <cp:revision>2</cp:revision>
  <dcterms:created xsi:type="dcterms:W3CDTF">2023-10-11T08:40:52Z</dcterms:created>
  <dcterms:modified xsi:type="dcterms:W3CDTF">2023-10-11T09:05:06Z</dcterms:modified>
</cp:coreProperties>
</file>