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3" r:id="rId4"/>
    <p:sldId id="294" r:id="rId5"/>
    <p:sldId id="292" r:id="rId6"/>
    <p:sldId id="286" r:id="rId7"/>
    <p:sldId id="291" r:id="rId8"/>
    <p:sldId id="289" r:id="rId9"/>
    <p:sldId id="290" r:id="rId10"/>
    <p:sldId id="287" r:id="rId11"/>
    <p:sldId id="288" r:id="rId12"/>
    <p:sldId id="285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7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0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7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06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99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9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6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1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3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4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b="1" dirty="0"/>
              <a:t>2</a:t>
            </a:r>
            <a:r>
              <a:rPr lang="hu-HU" sz="8000" b="1" dirty="0" smtClean="0"/>
              <a:t>. </a:t>
            </a:r>
            <a:r>
              <a:rPr lang="hu-HU" sz="8000" b="1" dirty="0" smtClean="0"/>
              <a:t>kérdés</a:t>
            </a:r>
            <a:endParaRPr lang="hu-HU" sz="8000" b="1" dirty="0"/>
          </a:p>
        </p:txBody>
      </p:sp>
    </p:spTree>
    <p:extLst>
      <p:ext uri="{BB962C8B-B14F-4D97-AF65-F5344CB8AC3E}">
        <p14:creationId xmlns:p14="http://schemas.microsoft.com/office/powerpoint/2010/main" val="13091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7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0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5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76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9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0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539"/>
            <a:ext cx="12192000" cy="3282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2. kérdés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kérdés</dc:title>
  <dc:creator>Zsófia Bognár</dc:creator>
  <cp:lastModifiedBy>Zsófia Bognár</cp:lastModifiedBy>
  <cp:revision>11</cp:revision>
  <dcterms:created xsi:type="dcterms:W3CDTF">2019-04-05T08:35:35Z</dcterms:created>
  <dcterms:modified xsi:type="dcterms:W3CDTF">2019-04-12T07:57:04Z</dcterms:modified>
</cp:coreProperties>
</file>