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7" r:id="rId4"/>
    <p:sldId id="274" r:id="rId5"/>
    <p:sldId id="266" r:id="rId6"/>
    <p:sldId id="275" r:id="rId7"/>
    <p:sldId id="265" r:id="rId8"/>
    <p:sldId id="270" r:id="rId9"/>
    <p:sldId id="276" r:id="rId10"/>
    <p:sldId id="264" r:id="rId11"/>
    <p:sldId id="269" r:id="rId12"/>
    <p:sldId id="277" r:id="rId13"/>
    <p:sldId id="257" r:id="rId14"/>
    <p:sldId id="268" r:id="rId15"/>
    <p:sldId id="282" r:id="rId16"/>
    <p:sldId id="278" r:id="rId17"/>
    <p:sldId id="262" r:id="rId18"/>
    <p:sldId id="271" r:id="rId19"/>
    <p:sldId id="279" r:id="rId20"/>
    <p:sldId id="259" r:id="rId21"/>
    <p:sldId id="272" r:id="rId22"/>
    <p:sldId id="280" r:id="rId23"/>
    <p:sldId id="258" r:id="rId24"/>
    <p:sldId id="281" r:id="rId25"/>
    <p:sldId id="263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7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6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201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75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060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99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095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061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014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739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7888-FEAB-4BB6-9FFE-EAA523B32BCB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645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b="1" dirty="0" smtClean="0"/>
              <a:t>1. kérdés</a:t>
            </a:r>
            <a:endParaRPr lang="hu-HU" sz="8000" b="1" dirty="0"/>
          </a:p>
        </p:txBody>
      </p:sp>
    </p:spTree>
    <p:extLst>
      <p:ext uri="{BB962C8B-B14F-4D97-AF65-F5344CB8AC3E}">
        <p14:creationId xmlns:p14="http://schemas.microsoft.com/office/powerpoint/2010/main" val="130910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3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6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R_0 = 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018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4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0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R_0 = 50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261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1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4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R_0 = 500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135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R_0 = 5e-04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76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79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2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R_0 = 5000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3761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80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R_0 = 50.000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297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4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R_0 = 0.005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145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7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R_0 = 0.05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097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8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0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R_0 = 0.5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578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</Words>
  <Application>Microsoft Office PowerPoint</Application>
  <PresentationFormat>Widescreen</PresentationFormat>
  <Paragraphs>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1. kérdés</vt:lpstr>
      <vt:lpstr>R_0 = 5e-04</vt:lpstr>
      <vt:lpstr>PowerPoint Presentation</vt:lpstr>
      <vt:lpstr>R_0 = 0.005</vt:lpstr>
      <vt:lpstr>PowerPoint Presentation</vt:lpstr>
      <vt:lpstr>R_0 = 0.05</vt:lpstr>
      <vt:lpstr>PowerPoint Presentation</vt:lpstr>
      <vt:lpstr>PowerPoint Presentation</vt:lpstr>
      <vt:lpstr>R_0 = 0.5</vt:lpstr>
      <vt:lpstr>PowerPoint Presentation</vt:lpstr>
      <vt:lpstr>PowerPoint Presentation</vt:lpstr>
      <vt:lpstr>R_0 = 5</vt:lpstr>
      <vt:lpstr>PowerPoint Presentation</vt:lpstr>
      <vt:lpstr>PowerPoint Presentation</vt:lpstr>
      <vt:lpstr>PowerPoint Presentation</vt:lpstr>
      <vt:lpstr>R_0 = 50</vt:lpstr>
      <vt:lpstr>PowerPoint Presentation</vt:lpstr>
      <vt:lpstr>PowerPoint Presentation</vt:lpstr>
      <vt:lpstr>R_0 = 500</vt:lpstr>
      <vt:lpstr>PowerPoint Presentation</vt:lpstr>
      <vt:lpstr>PowerPoint Presentation</vt:lpstr>
      <vt:lpstr>R_0 = 5000</vt:lpstr>
      <vt:lpstr>PowerPoint Presentation</vt:lpstr>
      <vt:lpstr>R_0 = 50.000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kérdés</dc:title>
  <dc:creator>Zsófia Bognár</dc:creator>
  <cp:lastModifiedBy>Zsófia Bognár</cp:lastModifiedBy>
  <cp:revision>7</cp:revision>
  <dcterms:created xsi:type="dcterms:W3CDTF">2019-04-05T08:35:35Z</dcterms:created>
  <dcterms:modified xsi:type="dcterms:W3CDTF">2019-04-05T09:15:50Z</dcterms:modified>
</cp:coreProperties>
</file>