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301" r:id="rId4"/>
    <p:sldId id="302" r:id="rId5"/>
    <p:sldId id="303" r:id="rId6"/>
    <p:sldId id="304" r:id="rId7"/>
    <p:sldId id="305" r:id="rId8"/>
    <p:sldId id="295" r:id="rId9"/>
    <p:sldId id="306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7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6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20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7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060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99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9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61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1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39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7888-FEAB-4BB6-9FFE-EAA523B32BCB}" type="datetimeFigureOut">
              <a:rPr lang="hu-HU" smtClean="0"/>
              <a:t>2019. 04. 12.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7ECB3-04C3-4392-8938-11882DAC37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4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b="1" dirty="0"/>
              <a:t>1</a:t>
            </a:r>
            <a:r>
              <a:rPr lang="hu-HU" sz="8000" b="1" dirty="0" smtClean="0"/>
              <a:t>. kérdés</a:t>
            </a:r>
            <a:endParaRPr lang="hu-HU" sz="8000" b="1" dirty="0"/>
          </a:p>
        </p:txBody>
      </p:sp>
    </p:spTree>
    <p:extLst>
      <p:ext uri="{BB962C8B-B14F-4D97-AF65-F5344CB8AC3E}">
        <p14:creationId xmlns:p14="http://schemas.microsoft.com/office/powerpoint/2010/main" val="13091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6106"/>
          </a:xfrm>
        </p:spPr>
        <p:txBody>
          <a:bodyPr/>
          <a:lstStyle/>
          <a:p>
            <a:r>
              <a:rPr lang="hu-HU" dirty="0" smtClean="0"/>
              <a:t>R_0 </a:t>
            </a:r>
            <a:r>
              <a:rPr lang="hu-HU" dirty="0" smtClean="0"/>
              <a:t>&lt; 1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770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6106"/>
          </a:xfrm>
        </p:spPr>
        <p:txBody>
          <a:bodyPr/>
          <a:lstStyle/>
          <a:p>
            <a:r>
              <a:rPr lang="hu-HU" dirty="0"/>
              <a:t>R_0 = </a:t>
            </a:r>
            <a:r>
              <a:rPr lang="hu-HU" dirty="0" smtClean="0"/>
              <a:t>5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769"/>
            <a:ext cx="12192000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6106"/>
          </a:xfrm>
        </p:spPr>
        <p:txBody>
          <a:bodyPr/>
          <a:lstStyle/>
          <a:p>
            <a:r>
              <a:rPr lang="hu-HU" dirty="0"/>
              <a:t>R_0 = </a:t>
            </a:r>
            <a:r>
              <a:rPr lang="hu-HU" dirty="0" smtClean="0"/>
              <a:t>50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769"/>
            <a:ext cx="12192000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6106"/>
          </a:xfrm>
        </p:spPr>
        <p:txBody>
          <a:bodyPr/>
          <a:lstStyle/>
          <a:p>
            <a:r>
              <a:rPr lang="hu-HU" dirty="0"/>
              <a:t>R_0 = </a:t>
            </a:r>
            <a:r>
              <a:rPr lang="hu-HU" dirty="0" smtClean="0"/>
              <a:t>500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769"/>
            <a:ext cx="12192000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6106"/>
          </a:xfrm>
        </p:spPr>
        <p:txBody>
          <a:bodyPr/>
          <a:lstStyle/>
          <a:p>
            <a:r>
              <a:rPr lang="hu-HU" dirty="0"/>
              <a:t>R_0 = </a:t>
            </a:r>
            <a:r>
              <a:rPr lang="hu-HU" dirty="0" smtClean="0"/>
              <a:t>5000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769"/>
            <a:ext cx="12192000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6106"/>
          </a:xfrm>
        </p:spPr>
        <p:txBody>
          <a:bodyPr/>
          <a:lstStyle/>
          <a:p>
            <a:r>
              <a:rPr lang="hu-HU" dirty="0"/>
              <a:t>R_0 = </a:t>
            </a:r>
            <a:r>
              <a:rPr lang="hu-HU" dirty="0" smtClean="0"/>
              <a:t>50 000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769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b="1" dirty="0"/>
              <a:t>2</a:t>
            </a:r>
            <a:r>
              <a:rPr lang="hu-HU" sz="8000" b="1" dirty="0" smtClean="0"/>
              <a:t>. kérdés</a:t>
            </a:r>
            <a:endParaRPr lang="hu-HU" sz="8000" b="1" dirty="0"/>
          </a:p>
        </p:txBody>
      </p:sp>
    </p:spTree>
    <p:extLst>
      <p:ext uri="{BB962C8B-B14F-4D97-AF65-F5344CB8AC3E}">
        <p14:creationId xmlns:p14="http://schemas.microsoft.com/office/powerpoint/2010/main" val="5498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6106"/>
          </a:xfrm>
        </p:spPr>
        <p:txBody>
          <a:bodyPr/>
          <a:lstStyle/>
          <a:p>
            <a:r>
              <a:rPr lang="hu-HU" dirty="0" smtClean="0"/>
              <a:t>Oltottság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769"/>
            <a:ext cx="12192000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1. kérdés</vt:lpstr>
      <vt:lpstr>R_0 &lt; 1</vt:lpstr>
      <vt:lpstr>R_0 = 5</vt:lpstr>
      <vt:lpstr>R_0 = 50</vt:lpstr>
      <vt:lpstr>R_0 = 500</vt:lpstr>
      <vt:lpstr>R_0 = 5000</vt:lpstr>
      <vt:lpstr>R_0 = 50 000</vt:lpstr>
      <vt:lpstr>2. kérdés</vt:lpstr>
      <vt:lpstr>Oltottság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kérdés</dc:title>
  <dc:creator>Zsófia Bognár</dc:creator>
  <cp:lastModifiedBy>Zsófia Bognár</cp:lastModifiedBy>
  <cp:revision>17</cp:revision>
  <dcterms:created xsi:type="dcterms:W3CDTF">2019-04-05T08:35:35Z</dcterms:created>
  <dcterms:modified xsi:type="dcterms:W3CDTF">2019-04-12T09:41:00Z</dcterms:modified>
</cp:coreProperties>
</file>