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48" d="100"/>
          <a:sy n="48"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730190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44617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72402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37"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1445843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6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6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6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8011002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9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0"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1"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2"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3"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14115501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66245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77379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95543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865633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60409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043987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43069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53975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985732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SARANYA.S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312218138 / asunm1681312218138</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B.COM ( GENERAL)</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ST ANNE'S ARTS AND SCIENCE COLLEGE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1723476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spTree>
    <p:extLst>
      <p:ext uri="{BB962C8B-B14F-4D97-AF65-F5344CB8AC3E}">
        <p14:creationId xmlns:p14="http://schemas.microsoft.com/office/powerpoint/2010/main" val="20452640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51885121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6102046"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Jeni</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St.Anne's Arts and Science College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43723873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9"/>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9"/>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9"/>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7597135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97487213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06144215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7967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52449887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6" y="2514600"/>
            <a:ext cx="1828800" cy="1828800"/>
          </a:xfrm>
          <a:prstGeom prst="rect"/>
          <a:noFill/>
          <a:ln w="12700" cmpd="sng" cap="flat">
            <a:noFill/>
            <a:prstDash val="solid"/>
            <a:miter/>
          </a:ln>
        </p:spPr>
      </p:sp>
    </p:spTree>
    <p:extLst>
      <p:ext uri="{BB962C8B-B14F-4D97-AF65-F5344CB8AC3E}">
        <p14:creationId xmlns:p14="http://schemas.microsoft.com/office/powerpoint/2010/main" val="90320437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7016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39020242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253435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87119942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2024-09-01T08:09:26Z</dcterms:modified>
</cp:coreProperties>
</file>