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700" r:id="rId6"/>
    <p:sldMasterId id="2147483726" r:id="rId7"/>
    <p:sldMasterId id="2147483674" r:id="rId8"/>
  </p:sldMasterIdLst>
  <p:notesMasterIdLst>
    <p:notesMasterId r:id="rId27"/>
  </p:notesMasterIdLst>
  <p:sldIdLst>
    <p:sldId id="256" r:id="rId9"/>
    <p:sldId id="274" r:id="rId10"/>
    <p:sldId id="257" r:id="rId11"/>
    <p:sldId id="276" r:id="rId12"/>
    <p:sldId id="260" r:id="rId13"/>
    <p:sldId id="279" r:id="rId14"/>
    <p:sldId id="280" r:id="rId15"/>
    <p:sldId id="286" r:id="rId16"/>
    <p:sldId id="282" r:id="rId17"/>
    <p:sldId id="273" r:id="rId18"/>
    <p:sldId id="281" r:id="rId19"/>
    <p:sldId id="270" r:id="rId20"/>
    <p:sldId id="271" r:id="rId21"/>
    <p:sldId id="272" r:id="rId22"/>
    <p:sldId id="283" r:id="rId23"/>
    <p:sldId id="287" r:id="rId24"/>
    <p:sldId id="285" r:id="rId25"/>
    <p:sldId id="264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Vindhyachal Radheshyam" userId="7b2f0d30-5a0a-451e-abf0-01918272235b" providerId="ADAL" clId="{1FB7E375-43D5-4494-81D2-E7708F73BDEA}"/>
    <pc:docChg chg="modSld sldOrd">
      <pc:chgData name="Sharma, Vindhyachal Radheshyam" userId="7b2f0d30-5a0a-451e-abf0-01918272235b" providerId="ADAL" clId="{1FB7E375-43D5-4494-81D2-E7708F73BDEA}" dt="2023-03-20T14:53:43.488" v="7"/>
      <pc:docMkLst>
        <pc:docMk/>
      </pc:docMkLst>
      <pc:sldChg chg="modSp mod">
        <pc:chgData name="Sharma, Vindhyachal Radheshyam" userId="7b2f0d30-5a0a-451e-abf0-01918272235b" providerId="ADAL" clId="{1FB7E375-43D5-4494-81D2-E7708F73BDEA}" dt="2023-03-17T04:15:43.882" v="5" actId="1076"/>
        <pc:sldMkLst>
          <pc:docMk/>
          <pc:sldMk cId="582124749" sldId="285"/>
        </pc:sldMkLst>
        <pc:picChg chg="mod">
          <ac:chgData name="Sharma, Vindhyachal Radheshyam" userId="7b2f0d30-5a0a-451e-abf0-01918272235b" providerId="ADAL" clId="{1FB7E375-43D5-4494-81D2-E7708F73BDEA}" dt="2023-03-17T04:15:43.882" v="5" actId="1076"/>
          <ac:picMkLst>
            <pc:docMk/>
            <pc:sldMk cId="582124749" sldId="285"/>
            <ac:picMk id="6" creationId="{AB9E2C1C-F14E-CE6C-2B62-1EDEB7AF869A}"/>
          </ac:picMkLst>
        </pc:picChg>
      </pc:sldChg>
      <pc:sldChg chg="modSp mod ord modShow">
        <pc:chgData name="Sharma, Vindhyachal Radheshyam" userId="7b2f0d30-5a0a-451e-abf0-01918272235b" providerId="ADAL" clId="{1FB7E375-43D5-4494-81D2-E7708F73BDEA}" dt="2023-03-20T14:53:43.488" v="7"/>
        <pc:sldMkLst>
          <pc:docMk/>
          <pc:sldMk cId="972878452" sldId="286"/>
        </pc:sldMkLst>
        <pc:picChg chg="mod">
          <ac:chgData name="Sharma, Vindhyachal Radheshyam" userId="7b2f0d30-5a0a-451e-abf0-01918272235b" providerId="ADAL" clId="{1FB7E375-43D5-4494-81D2-E7708F73BDEA}" dt="2023-03-15T03:57:52.457" v="0" actId="1076"/>
          <ac:picMkLst>
            <pc:docMk/>
            <pc:sldMk cId="972878452" sldId="286"/>
            <ac:picMk id="3" creationId="{64FAA3F5-662D-A333-D3DB-4F8F3118C38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17525 9974 16383 0 0,'-2'2'0'0'0,"-1"2"0"0"0,-2 2 0 0 0,0 0 0 0 0,-2 0 0 0 0,1 1 0 0 0,0 0 0 0 0,0 0 0 0 0,2 1 0 0 0,0 3 0 0 0,0-1 0 0 0,-1 1 0 0 0,-2-2 0 0 0,-2-3 0 0 0,1 0 0 0 0,-1-2 0 0 0,3 1 0 0 0,1 1 0 0 0,3-3 0 0 0,2-2 0 0 0,5-3 0 0 0,3 0 0 0 0,-1-2 0 0 0,0-1 0 0 0,-1 0 0 0 0,0-2 0 0 0,-3-1 0 0 0,0-2 0 0 0,0-1 0 0 0,1 2 0 0 0,0 0 0 0 0,-2 2 0 0 0,-1 4 0 0 0,-3 3 0 0 0,-1 2 0 0 0,1 1 0 0 0,2 4 0 0 0,2 0 0 0 0,3-1 0 0 0,0 0 0 0 0,0-1 0 0 0,1 1 0 0 0,-2 0 0 0 0,-3 0 0 0 0,-1 0 0 0 0,-3-1 0 0 0,-2-1 0 0 0,0-3 0 0 0,1-2 0 0 0,3-2 0 0 0,3-1 0 0 0,0-1 0 0 0,2 0 0 0 0,2 1 0 0 0,0 3 0 0 0,-1 3 0 0 0,-3 2 0 0 0,-4-1 0 0 0,-2 0 0 0 0,-3-1 0 0 0,1-1 0 0 0,3-2 0 0 0,2 0 0 0 0,4-3 0 0 0,4 0 0 0 0,3-3 0 0 0,1 0 0 0 0,0 3 0 0 0,1 2 0 0 0,-1 1 0 0 0,-1 3 0 0 0,2 2 0 0 0,-3 3 0 0 0,-5 1 0 0 0,-5-1 0 0 0,-1 1 0 0 0,-3-2 0 0 0,-1 1 0 0 0,0-2 0 0 0,-1-2 0 0 0,-1 0 0 0 0,-1-2 0 0 0,1-2 0 0 0,3-3 0 0 0,1-2 0 0 0,3 0 0 0 0,2-1 0 0 0,3 0 0 0 0,1 0 0 0 0,1-1 0 0 0,1 0 0 0 0,-2 3 0 0 0,0 5 0 0 0,-2 3 0 0 0,-2 3 0 0 0,-1 1 0 0 0,-4-2 0 0 0,0 1 0 0 0,1-1 0 0 0,2 1 0 0 0,1 0 0 0 0,1 1 0 0 0,-1 1 0 0 0,-1 1 0 0 0,-2-1 0 0 0,-3-3 0 0 0,-1 3 0 0 0,-2-2 0 0 0,0-1 0 0 0,-1-1 0 0 0,2-3 0 0 0,0-2 0 0 0,0-1 0 0 0,0-3 0 0 0,-1-2 0 0 0,2-2 0 0 0,1-1 0 0 0,1-2 0 0 0,1-2 0 0 0,1-1 0 0 0,1 1 0 0 0,1 2 0 0 0,2 0 0 0 0,1 1 0 0 0,2 3 0 0 0,2 2 0 0 0,0 4 0 0 0,-2 5 0 0 0,0 6 0 0 0,-2 6 0 0 0,-1 2 0 0 0,-2 0 0 0 0,-1-1 0 0 0,-2-4 0 0 0,-2-2 0 0 0,-1-2 0 0 0,-3-4 0 0 0,-2-1 0 0 0,1-2 0 0 0,-1-3 0 0 0,3-3 0 0 0,2-4 0 0 0,2-3 0 0 0,3-1 0 0 0,1 0 0 0 0,1 1 0 0 0,2 2 0 0 0,1 1 0 0 0,1 2 0 0 0,0 1 0 0 0,3 2 0 0 0,1 0 0 0 0,0 4 0 0 0,-1 3 0 0 0,-3 2 0 0 0,-1 3 0 0 0,-2 2 0 0 0,-3 2 0 0 0,-3 0 0 0 0,-1-1 0 0 0,0-2 0 0 0,0-2 0 0 0,0-1 0 0 0,0-1 0 0 0,0-1 0 0 0,-2-2 0 0 0,0-1 0 0 0,-1-1 0 0 0,1-1 0 0 0,3-3 0 0 0,1-2 0 0 0,1-4 0 0 0,4-1 0 0 0,1-1 0 0 0,2 1 0 0 0,0 0 0 0 0,1 1 0 0 0,0 2 0 0 0,-1 0 0 0 0,0 2 0 0 0,2 1 0 0 0,1 2 0 0 0,2 2 0 0 0,0 2 0 0 0,-1 3 0 0 0,-3 2 0 0 0,-1 2 0 0 0,-2 1 0 0 0,-3 2 0 0 0,-1 1 0 0 0,-2 0 0 0 0,-2-2 0 0 0,0-1 0 0 0,0-2 0 0 0,0 0 0 0 0,0-3 0 0 0,-1 0 0 0 0,0-2 0 0 0,-2-1 0 0 0,-1-2 0 0 0,0-5 0 0 0,2-4 0 0 0,4-2 0 0 0,3 0 0 0 0,3-1 0 0 0,1 1 0 0 0,2 1 0 0 0,2 0 0 0 0,-1 1 0 0 0,0 2 0 0 0,0 1 0 0 0,0 1 0 0 0,-1 0 0 0 0,1 2 0 0 0,0 1 0 0 0,-1 2 0 0 0,3 4 0 0 0,-1 2 0 0 0,-1 3 0 0 0,-3 2 0 0 0,-3 2 0 0 0,-2 0 0 0 0,-1 2 0 0 0,-2-2 0 0 0,0-2 0 0 0,-1 0 0 0 0,0-2 0 0 0,-2-3 0 0 0,0-1 0 0 0,-2-3 0 0 0,1 0 0 0 0,-1-1 0 0 0,0 0 0 0 0,1-1 0 0 0,1-1 0 0 0,2-4 0 0 0,2-4 0 0 0,2-2 0 0 0,1 0 0 0 0,1 0 0 0 0,2 0 0 0 0,2 1 0 0 0,0 0 0 0 0,2 3 0 0 0,-1 0 0 0 0,1 2 0 0 0,1 2 0 0 0,1 2 0 0 0,0 1 0 0 0,1 0 0 0 0,-1 3 0 0 0,-2 2 0 0 0,-2 2 0 0 0,-2 2 0 0 0,-1 1 0 0 0,-1 1 0 0 0,0 0 0 0 0,0 0 0 0 0,-3-2 0 0 0,1 2 0 0 0,-2-2 0 0 0,0 0 0 0 0,-1-2 0 0 0,-1-1 0 0 0,-2-2 0 0 0,2 0 0 0 0,-1 0 0 0 0,-1-1 0 0 0,2-2 0 0 0,-1-5 0 0 0,2-3 0 0 0,1-1 0 0 0,1-2 0 0 0,2 1 0 0 0,0-1 0 0 0,1 0 0 0 0,2 1 0 0 0,1 0 0 0 0,-1 0 0 0 0,0 1 0 0 0,2 1 0 0 0,3 2 0 0 0,2 2 0 0 0,-2 1 0 0 0,1 0 0 0 0,0 1 0 0 0,1 0 0 0 0,-2 5 0 0 0,-2 2 0 0 0,-1 3 0 0 0,-2 2 0 0 0,-1 1 0 0 0,-1 2 0 0 0,0-1 0 0 0,-1 0 0 0 0,-1-2 0 0 0,-2-4 0 0 0,0 2 0 0 0,-2-1 0 0 0,0-2 0 0 0,-1 0 0 0 0,-1-1 0 0 0,-1-1 0 0 0,-1-1 0 0 0,1-4 0 0 0,3-4 0 0 0,0-2 0 0 0,1-1 0 0 0,2-1 0 0 0,1-1 0 0 0,1 1 0 0 0,1 0 0 0 0,0 0 0 0 0,0 0 0 0 0,2 2 0 0 0,2 0 0 0 0,0 1 0 0 0,4-1 0 0 0,0 1 0 0 0,2 2 0 0 0,-1 0 0 0 0,-1 1 0 0 0,1 1 0 0 0,-1 1 0 0 0,1 1 0 0 0,-2 2 0 0 0,-1 3 0 0 0,-3 2 0 0 0,-1 3 0 0 0,-1 3 0 0 0,0-1 0 0 0,-2 1 0 0 0,1 1 0 0 0,0 0 0 0 0,-2-1 0 0 0,-1 1 0 0 0,-1 0 0 0 0,-1 0 0 0 0,-2-3 0 0 0,-1-3 0 0 0,-3-3 0 0 0,1-3 0 0 0,2-6 0 0 0,2-3 0 0 0,2-2 0 0 0,2-1 0 0 0,2 0 0 0 0,0 0 0 0 0,0 1 0 0 0,1-1 0 0 0,-1 1 0 0 0,2 0 0 0 0,2 2 0 0 0,0 1 0 0 0,2-1 0 0 0,-1 1 0 0 0,1-2 0 0 0,0 2 0 0 0,0 0 0 0 0,0 1 0 0 0,0 1 0 0 0,-1 0 0 0 0,0 0 0 0 0,0 0 0 0 0,3 2 0 0 0,0 3 0 0 0,0 0 0 0 0,0 2 0 0 0,-1 1 0 0 0,-1 2 0 0 0,-3 2 0 0 0,-1 1 0 0 0,-1 1 0 0 0,-1 1 0 0 0,-1 0 0 0 0,-2 0 0 0 0,1-1 0 0 0,-4 0 0 0 0,1-2 0 0 0,0 1 0 0 0,-1-2 0 0 0,1 1 0 0 0,0-2 0 0 0,-1-2 0 0 0,1 1 0 0 0,-2 0 0 0 0,1 0 0 0 0,-2 0 0 0 0,0-1 0 0 0,-3-1 0 0 0,1-2 0 0 0,2-3 0 0 0,3-3 0 0 0,1-1 0 0 0,2-2 0 0 0,2-1 0 0 0,0 0 0 0 0,2 2 0 0 0,0 0 0 0 0,1 0 0 0 0,1 1 0 0 0,-1 1 0 0 0,0-1 0 0 0,1 1 0 0 0,-1 0 0 0 0,0-1 0 0 0,1 1 0 0 0,-1-2 0 0 0,1 1 0 0 0,1 0 0 0 0,-1 0 0 0 0,1 1 0 0 0,0 1 0 0 0,1 1 0 0 0,3 0 0 0 0,2 0 0 0 0,-2 0 0 0 0,0 0 0 0 0,0 1 0 0 0,-1 1 0 0 0,1 1 0 0 0,-1-2 0 0 0,-1 1 0 0 0,1 0 0 0 0,-1 0 0 0 0,2 1 0 0 0,-2 3 0 0 0,-1 1 0 0 0,-3 3 0 0 0,-2 0 0 0 0,-3 0 0 0 0,-1 0 0 0 0,-1 0 0 0 0,0 1 0 0 0,2 1 0 0 0,-2 0 0 0 0,1 1 0 0 0,-1-1 0 0 0,0-1 0 0 0,0 1 0 0 0,0-2 0 0 0,-1-1 0 0 0,-1-2 0 0 0,-1 1 0 0 0,1-1 0 0 0,-3-1 0 0 0,-1-1 0 0 0,-1 0 0 0 0,2-2 0 0 0,2-3 0 0 0,3-2 0 0 0,1-1 0 0 0,2-2 0 0 0,1-1 0 0 0,0 0 0 0 0,2 2 0 0 0,1 0 0 0 0,-1 0 0 0 0,3 2 0 0 0,1-1 0 0 0,1 0 0 0 0,0 1 0 0 0,0 0 0 0 0,0 1 0 0 0,0 1 0 0 0,-1 0 0 0 0,1 1 0 0 0,0 0 0 0 0,1 1 0 0 0,0 1 0 0 0,1 1 0 0 0,0 0 0 0 0,1 0 0 0 0,-1 0 0 0 0,1 0 0 0 0,-2 2 0 0 0,-2 2 0 0 0,-2 2 0 0 0,-2 1 0 0 0,-1 2 0 0 0,-1 0 0 0 0,0 1 0 0 0,-1 0 0 0 0,1 0 0 0 0,0 0 0 0 0,-1 0 0 0 0,1 0 0 0 0,-2-2 0 0 0,-1-2 0 0 0,-2-1 0 0 0,0-1 0 0 0,0 1 0 0 0,1 0 0 0 0,0 0 0 0 0,-2-1 0 0 0,-1-1 0 0 0,0-1 0 0 0,-2-1 0 0 0,1-2 0 0 0,2-3 0 0 0,4-2 0 0 0,4-2 0 0 0,2 1 0 0 0,2-1 0 0 0,1 2 0 0 0,-1 0 0 0 0,0 1 0 0 0,0-1 0 0 0,-1 2 0 0 0,2-1 0 0 0,0 0 0 0 0,1 2 0 0 0,1 1 0 0 0,0 0 0 0 0,1 2 0 0 0,-2 1 0 0 0,0 1 0 0 0,-2 2 0 0 0,-2 2 0 0 0,-1 1 0 0 0,-2 2 0 0 0,0 0 0 0 0,-1 0 0 0 0,-1 1 0 0 0,1 0 0 0 0,0 0 0 0 0,-2 0 0 0 0,-2-2 0 0 0,-1 0 0 0 0,2-1 0 0 0,0 1 0 0 0,1 2 0 0 0,1 1 0 0 0,-2-1 0 0 0,0-3 0 0 0,-2 0 0 0 0,0-2 0 0 0,0 0 0 0 0,0 0 0 0 0,-2 1 0 0 0,0-2 0 0 0,-1-2 0 0 0,-1 0 0 0 0,-1-1 0 0 0,0-1 0 0 0,2-1 0 0 0,2-4 0 0 0,2-1 0 0 0,4-3 0 0 0,1-2 0 0 0,3-1 0 0 0,0 1 0 0 0,1 1 0 0 0,0 2 0 0 0,-1-1 0 0 0,0 3 0 0 0,0-1 0 0 0,1 2 0 0 0,-1 0 0 0 0,1 0 0 0 0,-1 0 0 0 0,1 1 0 0 0,0-1 0 0 0,0 1 0 0 0,3 1 0 0 0,1 0 0 0 0,2 2 0 0 0,-1 0 0 0 0,1 1 0 0 0,-3 2 0 0 0,-1 2 0 0 0,-3 2 0 0 0,-2 1 0 0 0,-1 2 0 0 0,-1 1 0 0 0,0 0 0 0 0,-1 0 0 0 0,1 1 0 0 0,0 2 0 0 0,-1-2 0 0 0,1 1 0 0 0,0-1 0 0 0,0-1 0 0 0,-2-2 0 0 0,0 0 0 0 0,-1-1 0 0 0,-1 1 0 0 0,1 1 0 0 0,-1-2 0 0 0,-3-2 0 0 0,-2-2 0 0 0,-1-1 0 0 0,-1 1 0 0 0,1-1 0 0 0,-1 2 0 0 0,1-1 0 0 0,0 0 0 0 0,0-1 0 0 0,0 0 0 0 0,2 0 0 0 0,1 1 0 0 0,0-1 0 0 0,-1-1 0 0 0,-1 0 0 0 0,1 0 0 0 0,-3 1 0 0 0,1 2 0 0 0,0 0 0 0 0,1-1 0 0 0,0 0 0 0 0,0-1 0 0 0,-1-1 0 0 0,1 0 0 0 0,0-1 0 0 0,-1 0 0 0 0,2-2 0 0 0,1-1 0 0 0,1 0 0 0 0,0-1 0 0 0,1-1 0 0 0,0 0 0 0 0,1 0 0 0 0,-1 0 0 0 0,1 0 0 0 0,-1 0 0 0 0,0 0 0 0 0,2-1 0 0 0,1-1 0 0 0,0-2 0 0 0,2 0 0 0 0,1 2 0 0 0,3 1 0 0 0,2 2 0 0 0,2 2 0 0 0,-1 2 0 0 0,2 2 0 0 0,4 2 0 0 0,2 0 0 0 0,0 1 0 0 0,-1 0 0 0 0,-2-1 0 0 0,1-1 0 0 0,0-1 0 0 0,-1-2 0 0 0,-1 1 0 0 0,0-1 0 0 0,-1 0 0 0 0,0-1 0 0 0,-1 1 0 0 0,1 0 0 0 0,-1 0 0 0 0,1 0 0 0 0,-1 0 0 0 0,1 0 0 0 0,-3-2 0 0 0,-1-2 0 0 0,0 0 0 0 0,-2-1 0 0 0,2 0 0 0 0,2 1 0 0 0,-1-1 0 0 0,0 1 0 0 0,-1 0 0 0 0,1 0 0 0 0,-2-1 0 0 0,-2-3 0 0 0,1 0 0 0 0,0 0 0 0 0,0 0 0 0 0,0-1 0 0 0,-1 0 0 0 0,-1-1 0 0 0,0 1 0 0 0,-2-1 0 0 0,1 0 0 0 0,-2 1 0 0 0,3-1 0 0 0,2 2 0 0 0,3 2 0 0 0,1 4 0 0 0,-1 4 0 0 0,-2 3 0 0 0,-2 2 0 0 0,-1 2 0 0 0,-1 1 0 0 0,0 0 0 0 0,-3-1 0 0 0,-1-1 0 0 0,1 0 0 0 0,-2-1 0 0 0,1 1 0 0 0,0 1 0 0 0,1 1 0 0 0,-1-1 0 0 0,0 1 0 0 0,0 0 0 0 0,2 0 0 0 0,0 0 0 0 0,0 1 0 0 0,1 1 0 0 0,-2-2 0 0 0,-2-2 0 0 0,-1-3 0 0 0,-3-3 0 0 0,0 0 0 0 0,-3-2 0 0 0,-1 0 0 0 0,0-1 0 0 0,0 1 0 0 0,1-1 0 0 0,0 1 0 0 0,1 0 0 0 0,0-1 0 0 0,2-2 0 0 0,3-3 0 0 0,1-2 0 0 0,2-1 0 0 0,1-1 0 0 0,1 0 0 0 0,1 0 0 0 0,-1 0 0 0 0,0-2 0 0 0,1 0 0 0 0,-1 0 0 0 0,2 3 0 0 0,0 3 0 0 0,0 7 0 0 0,-2 3 0 0 0,-1 3 0 0 0,-2-1 0 0 0,-2 0 0 0 0,-2-2 0 0 0,-1-2 0 0 0,-1 0 0 0 0,1-5 0 0 0,2-3 0 0 0,0 0 0 0 0,1-1 0 0 0,2-1 0 0 0,1-1 0 0 0,1 0 0 0 0,1-1 0 0 0,0 0 0 0 0,0 1 0 0 0,2-1 0 0 0,2 0 0 0 0,2 2 0 0 0,1 2 0 0 0,2 3 0 0 0,1 0 0 0 0,-2 4 0 0 0,-2 3 0 0 0,-2 2 0 0 0,-1 2 0 0 0,-2 1 0 0 0,-1 1 0 0 0,0 0 0 0 0,0 0 0 0 0,-3 0 0 0 0,1 2 0 0 0,-2-2 0 0 0,0 0 0 0 0,-1-3 0 0 0,-1-1 0 0 0,0-1 0 0 0,0-1 0 0 0,-1-2 0 0 0,-3 0 0 0 0,-1-1 0 0 0,0-1 0 0 0,2-2 0 0 0,2-3 0 0 0,1-4 0 0 0,1 0 0 0 0,2-2 0 0 0,1 0 0 0 0,1 1 0 0 0,0-1 0 0 0,3 3 0 0 0,1 0 0 0 0,1 2 0 0 0,0 0 0 0 0,2 1 0 0 0,3 2 0 0 0,1 1 0 0 0,0 1 0 0 0,0 0 0 0 0,0 1 0 0 0,-1 2 0 0 0,-3 2 0 0 0,-2 2 0 0 0,-2 2 0 0 0,-1 1 0 0 0,-1 0 0 0 0,-2 0 0 0 0,0-1 0 0 0,-3-2 0 0 0,1-2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10644 9349 16383 0 0,'0'0'0'0'0,"0"2"0"0"0,-3 1 0 0 0,0 3 0 0 0,-2-1 0 0 0,-3 2 0 0 0,0 2 0 0 0,1 2 0 0 0,3 2 0 0 0,3-2 0 0 0,5-3 0 0 0,4-2 0 0 0,0-1 0 0 0,2 0 0 0 0,1-1 0 0 0,2-2 0 0 0,0-1 0 0 0,1 0 0 0 0,0-1 0 0 0,-5 0 0 0 0,-6-1 0 0 0,-3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10672 9559 16383 0 0,'2'0'0'0'0,"1"-3"0"0"0,0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8484 10178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11289 10213 16383 0 0,'3'-3'0'0'0,"4"-1"0"0"0,1-3 0 0 0,2 0 0 0 0,-1-2 0 0 0,-2-2 0 0 0,1 0 0 0 0,2 2 0 0 0,0 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13:28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11377 10142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22:5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11148 10142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22:5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11148 10142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22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11148 10142 16383 0 0,'0'0'0'0'0,"0"0"0"0"0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2:22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11118 10131 16383 0 0,'0'0'0'0'0,"3"-2"0"0"0,3-2 0 0 0,3-2 0 0 0,1-2 0 0 0,0-1 0 0 0,-1 0 0 0 0,0 0 0 0 0,-1 0 0 0 0,1 1 0 0 0,-2 5 0 0 0,-1 5 0 0 0,-2 5 0 0 0,-5 1 0 0 0,-1 2 0 0 0,-1 2 0 0 0,-3-1 0 0 0,1 0 0 0 0,0 0 0 0 0,1 2 0 0 0,2 1 0 0 0,-2-3 0 0 0,0 1 0 0 0,-2-3 0 0 0,-3-2 0 0 0,-1-3 0 0 0,-3-2 0 0 0,-1-1 0 0 0,-1-1 0 0 0,-3 0 0 0 0,1 2 0 0 0,2 1 0 0 0,0 0 0 0 0,0-1 0 0 0,3-3 0 0 0,1-1 0 0 0,-1-1 0 0 0,0 1 0 0 0,2-3 0 0 0,2-2 0 0 0,2-3 0 0 0,3-2 0 0 0,2-2 0 0 0,1-1 0 0 0,0-1 0 0 0,0 1 0 0 0,4 2 0 0 0,-1 6 0 0 0,-2 4 0 0 0,-4 3 0 0 0,-1 3 0 0 0,-1 5 0 0 0,1-2 0 0 0,6-3 0 0 0,3-3 0 0 0,1-5 0 0 0,1-1 0 0 0,1-3 0 0 0,-3 3 0 0 0,-1 5 0 0 0,1 3 0 0 0,0 4 0 0 0,2 0 0 0 0,-1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9525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1T11:51:2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10654 9349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B6C08-50C3-434B-8249-6E80534CA46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5D28-115D-4FD3-85FB-0E21220F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75D28-115D-4FD3-85FB-0E21220F91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0" y="0"/>
            <a:ext cx="443916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Placeholder 10"/>
          <p:cNvPicPr/>
          <p:nvPr/>
        </p:nvPicPr>
        <p:blipFill>
          <a:blip r:embed="rId15"/>
          <a:srcRect l="2838" r="32431"/>
          <a:stretch/>
        </p:blipFill>
        <p:spPr>
          <a:xfrm>
            <a:off x="4253760" y="-2160"/>
            <a:ext cx="7937640" cy="6897600"/>
          </a:xfrm>
          <a:prstGeom prst="rect">
            <a:avLst/>
          </a:prstGeom>
          <a:ln>
            <a:noFill/>
          </a:ln>
        </p:spPr>
      </p:pic>
      <p:sp>
        <p:nvSpPr>
          <p:cNvPr id="68" name="CustomShape 24"/>
          <p:cNvSpPr/>
          <p:nvPr/>
        </p:nvSpPr>
        <p:spPr>
          <a:xfrm>
            <a:off x="1147428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1573E611-C98B-4A37-9C6F-36270E3DC3D9}" type="slidenum"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0" name="Line 26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7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2" name="PlaceHolder 2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3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5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1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2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373" name="Graphic 7"/>
          <p:cNvPicPr/>
          <p:nvPr/>
        </p:nvPicPr>
        <p:blipFill>
          <a:blip r:embed="rId15"/>
          <a:srcRect r="23077" b="19675"/>
          <a:stretch/>
        </p:blipFill>
        <p:spPr>
          <a:xfrm rot="16200000">
            <a:off x="5412960" y="79560"/>
            <a:ext cx="6857280" cy="6699240"/>
          </a:xfrm>
          <a:prstGeom prst="rect">
            <a:avLst/>
          </a:prstGeom>
          <a:ln>
            <a:noFill/>
          </a:ln>
        </p:spPr>
      </p:pic>
      <p:pic>
        <p:nvPicPr>
          <p:cNvPr id="374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491560" y="16488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375" name="Line 23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4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77" name="CustomShape 25"/>
          <p:cNvSpPr/>
          <p:nvPr/>
        </p:nvSpPr>
        <p:spPr>
          <a:xfrm>
            <a:off x="1147428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510BC01-1274-49D8-9F03-4A92ECC15C30}" type="slidenum">
              <a:rPr lang="en-US" sz="800" b="0" strike="noStrike" spc="-1">
                <a:solidFill>
                  <a:srgbClr val="FFFFFF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78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79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0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-312840" y="0"/>
            <a:ext cx="8759520" cy="8102160"/>
          </a:xfrm>
          <a:custGeom>
            <a:avLst/>
            <a:gdLst/>
            <a:ahLst/>
            <a:cxnLst/>
            <a:rect l="l" t="t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Picture Placeholder 8"/>
          <p:cNvPicPr/>
          <p:nvPr/>
        </p:nvPicPr>
        <p:blipFill>
          <a:blip r:embed="rId15"/>
          <a:srcRect l="9325" r="9325"/>
          <a:stretch/>
        </p:blipFill>
        <p:spPr>
          <a:xfrm>
            <a:off x="2273400" y="-1440"/>
            <a:ext cx="9918000" cy="6858720"/>
          </a:xfrm>
          <a:prstGeom prst="rect">
            <a:avLst/>
          </a:prstGeom>
          <a:ln>
            <a:noFill/>
          </a:ln>
        </p:spPr>
      </p:pic>
      <p:pic>
        <p:nvPicPr>
          <p:cNvPr id="115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11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image" Target="../media/image14.png"/><Relationship Id="rId2" Type="http://schemas.openxmlformats.org/officeDocument/2006/relationships/image" Target="../media/image13.jpe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0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10" Type="http://schemas.openxmlformats.org/officeDocument/2006/relationships/customXml" Target="../ink/ink6.xml"/><Relationship Id="rId4" Type="http://schemas.openxmlformats.org/officeDocument/2006/relationships/image" Target="../media/image110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9.xml"/><Relationship Id="rId18" Type="http://schemas.openxmlformats.org/officeDocument/2006/relationships/image" Target="../media/image17.png"/><Relationship Id="rId3" Type="http://schemas.openxmlformats.org/officeDocument/2006/relationships/image" Target="../media/image14.jpeg"/><Relationship Id="rId21" Type="http://schemas.openxmlformats.org/officeDocument/2006/relationships/customXml" Target="../ink/ink26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2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13.xml"/><Relationship Id="rId11" Type="http://schemas.openxmlformats.org/officeDocument/2006/relationships/customXml" Target="../ink/ink18.xml"/><Relationship Id="rId24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customXml" Target="../ink/ink21.xml"/><Relationship Id="rId23" Type="http://schemas.openxmlformats.org/officeDocument/2006/relationships/customXml" Target="../ink/ink28.xml"/><Relationship Id="rId10" Type="http://schemas.openxmlformats.org/officeDocument/2006/relationships/customXml" Target="../ink/ink17.xml"/><Relationship Id="rId19" Type="http://schemas.openxmlformats.org/officeDocument/2006/relationships/customXml" Target="../ink/ink24.xml"/><Relationship Id="rId4" Type="http://schemas.openxmlformats.org/officeDocument/2006/relationships/customXml" Target="../ink/ink12.xml"/><Relationship Id="rId9" Type="http://schemas.openxmlformats.org/officeDocument/2006/relationships/customXml" Target="../ink/ink16.xml"/><Relationship Id="rId14" Type="http://schemas.openxmlformats.org/officeDocument/2006/relationships/customXml" Target="../ink/ink20.xml"/><Relationship Id="rId22" Type="http://schemas.openxmlformats.org/officeDocument/2006/relationships/customXml" Target="../ink/ink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845000"/>
            <a:ext cx="52603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spc="-1">
                <a:solidFill>
                  <a:srgbClr val="12ABDB"/>
                </a:solidFill>
                <a:latin typeface="Verdana"/>
              </a:rPr>
              <a:t>Online Mobile Store</a:t>
            </a: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 Application</a:t>
            </a:r>
            <a:endParaRPr lang="en-US" sz="2600" b="0" strike="noStrike" spc="-1">
              <a:latin typeface="Arial"/>
            </a:endParaRPr>
          </a:p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 Group Project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04DF-0F34-12B3-351B-F4FA1CFD2073}"/>
              </a:ext>
            </a:extLst>
          </p:cNvPr>
          <p:cNvSpPr txBox="1"/>
          <p:nvPr/>
        </p:nvSpPr>
        <p:spPr>
          <a:xfrm>
            <a:off x="183930" y="0"/>
            <a:ext cx="3358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/>
              <a:t>ER-Diagram</a:t>
            </a:r>
            <a:endParaRPr lang="en-US" sz="4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62F1FB-FD2C-92D8-ACD4-E3073A7C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" y="1187362"/>
            <a:ext cx="11488056" cy="49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04DF-0F34-12B3-351B-F4FA1CFD2073}"/>
              </a:ext>
            </a:extLst>
          </p:cNvPr>
          <p:cNvSpPr txBox="1"/>
          <p:nvPr/>
        </p:nvSpPr>
        <p:spPr>
          <a:xfrm>
            <a:off x="183930" y="0"/>
            <a:ext cx="3358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/>
              <a:t>ER-Diagram</a:t>
            </a:r>
            <a:endParaRPr lang="en-US" sz="4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62F1FB-FD2C-92D8-ACD4-E3073A7C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" y="662152"/>
            <a:ext cx="11488056" cy="56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386CA650-058D-62D7-7B51-A7B0FCDD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630" y="305542"/>
            <a:ext cx="10948280" cy="64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15C36-7E4B-C994-06C6-8D8A370469B2}"/>
              </a:ext>
            </a:extLst>
          </p:cNvPr>
          <p:cNvSpPr txBox="1"/>
          <p:nvPr/>
        </p:nvSpPr>
        <p:spPr>
          <a:xfrm>
            <a:off x="126124" y="136635"/>
            <a:ext cx="5591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/>
              <a:t>Use Case Diagram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20717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9591D-0611-DE5C-97D9-BAB0FC7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5" y="661719"/>
            <a:ext cx="7897751" cy="602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ED3F4-E87C-DE43-E8E5-213869B549CC}"/>
              </a:ext>
            </a:extLst>
          </p:cNvPr>
          <p:cNvSpPr txBox="1"/>
          <p:nvPr/>
        </p:nvSpPr>
        <p:spPr>
          <a:xfrm>
            <a:off x="0" y="0"/>
            <a:ext cx="9562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Activity Diagram for Admin Side</a:t>
            </a:r>
            <a:endParaRPr lang="en-US" sz="4400">
              <a:latin typeface="+mj-lt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18F77F2-A196-B798-D2FC-9B2FB695DDE9}"/>
              </a:ext>
            </a:extLst>
          </p:cNvPr>
          <p:cNvSpPr/>
          <p:nvPr/>
        </p:nvSpPr>
        <p:spPr>
          <a:xfrm>
            <a:off x="5362863" y="704272"/>
            <a:ext cx="284787" cy="26554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8E2292-00B7-AE0D-BE4A-89689C88E312}"/>
              </a:ext>
            </a:extLst>
          </p:cNvPr>
          <p:cNvCxnSpPr/>
          <p:nvPr/>
        </p:nvCxnSpPr>
        <p:spPr>
          <a:xfrm flipH="1">
            <a:off x="5508171" y="783772"/>
            <a:ext cx="1" cy="37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E6A0892B-C707-6E73-A726-EC66C72E3105}"/>
              </a:ext>
            </a:extLst>
          </p:cNvPr>
          <p:cNvSpPr/>
          <p:nvPr/>
        </p:nvSpPr>
        <p:spPr>
          <a:xfrm>
            <a:off x="5351688" y="6253842"/>
            <a:ext cx="330679" cy="312707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63956-DCB9-58A2-6087-2E2D01F08C2C}"/>
              </a:ext>
            </a:extLst>
          </p:cNvPr>
          <p:cNvCxnSpPr/>
          <p:nvPr/>
        </p:nvCxnSpPr>
        <p:spPr>
          <a:xfrm flipH="1">
            <a:off x="5509045" y="6118531"/>
            <a:ext cx="2382" cy="13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ADB9A1-FB28-2595-F439-BBAA07E78AC1}"/>
                  </a:ext>
                </a:extLst>
              </p14:cNvPr>
              <p14:cNvContentPartPr/>
              <p14:nvPr/>
            </p14:nvContentPartPr>
            <p14:xfrm>
              <a:off x="5458610" y="6346011"/>
              <a:ext cx="135303" cy="12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ADB9A1-FB28-2595-F439-BBAA07E78A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0665" y="6328061"/>
                <a:ext cx="170833" cy="16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618DB1-B267-5EF4-AC1D-003E9D96F259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618DB1-B267-5EF4-AC1D-003E9D96F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5A6C48A-7638-1D7B-A543-5EAD42DF8811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5A6C48A-7638-1D7B-A543-5EAD42DF88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44C883-8805-B2C7-6420-0B4B9E3D6B40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44C883-8805-B2C7-6420-0B4B9E3D6B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78761B-D012-4DE7-4DA6-A6E1832339A5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78761B-D012-4DE7-4DA6-A6E1832339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9C0D23-88CC-7F6B-EE57-C350ABB57DA1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9C0D23-88CC-7F6B-EE57-C350ABB57D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5981B5-AD98-A5F7-33BF-8BB12EC19312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5981B5-AD98-A5F7-33BF-8BB12EC193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6D3098-B58A-4730-2B2E-A3C69EC84808}"/>
                  </a:ext>
                </a:extLst>
              </p14:cNvPr>
              <p14:cNvContentPartPr/>
              <p14:nvPr/>
            </p14:nvContentPartPr>
            <p14:xfrm>
              <a:off x="5528284" y="6469430"/>
              <a:ext cx="7569" cy="756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6D3098-B58A-4730-2B2E-A3C69EC848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834" y="6090980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F91EA2-8BC4-FE95-B53F-1C8D6183DCDD}"/>
                  </a:ext>
                </a:extLst>
              </p14:cNvPr>
              <p14:cNvContentPartPr/>
              <p14:nvPr/>
            </p14:nvContentPartPr>
            <p14:xfrm>
              <a:off x="5533331" y="6418966"/>
              <a:ext cx="7569" cy="756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F91EA2-8BC4-FE95-B53F-1C8D6183DC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4881" y="6040516"/>
                <a:ext cx="756900" cy="75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26BAC6-5F53-FE6A-C3BC-472E69D749DE}"/>
                  </a:ext>
                </a:extLst>
              </p14:cNvPr>
              <p14:cNvContentPartPr/>
              <p14:nvPr/>
            </p14:nvContentPartPr>
            <p14:xfrm>
              <a:off x="5519362" y="6418967"/>
              <a:ext cx="38603" cy="3573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26BAC6-5F53-FE6A-C3BC-472E69D749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490" y="6401098"/>
                <a:ext cx="73989" cy="7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A9DAF3-F2C0-8AF4-4B3B-0787F1EF31F4}"/>
                  </a:ext>
                </a:extLst>
              </p14:cNvPr>
              <p14:cNvContentPartPr/>
              <p14:nvPr/>
            </p14:nvContentPartPr>
            <p14:xfrm>
              <a:off x="5538377" y="6477524"/>
              <a:ext cx="7569" cy="756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A9DAF3-F2C0-8AF4-4B3B-0787F1EF31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6327" y="6423460"/>
                <a:ext cx="90828" cy="1146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32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92F47E6-02E6-B688-53E0-2CD1E6336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4" y="695228"/>
            <a:ext cx="7271360" cy="6189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5CBAC-8D53-EFA8-944E-4D52F4185432}"/>
              </a:ext>
            </a:extLst>
          </p:cNvPr>
          <p:cNvSpPr txBox="1"/>
          <p:nvPr/>
        </p:nvSpPr>
        <p:spPr>
          <a:xfrm>
            <a:off x="119743" y="97970"/>
            <a:ext cx="9958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Activity Diagram for User Side</a:t>
            </a:r>
            <a:endParaRPr lang="en-US" sz="4400">
              <a:latin typeface="+mj-lt"/>
            </a:endParaRPr>
          </a:p>
          <a:p>
            <a:endParaRPr lang="en-US" sz="440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1B8A500-9681-9290-2371-8CA49A8BC3C8}"/>
              </a:ext>
            </a:extLst>
          </p:cNvPr>
          <p:cNvSpPr/>
          <p:nvPr/>
        </p:nvSpPr>
        <p:spPr>
          <a:xfrm>
            <a:off x="5533493" y="784892"/>
            <a:ext cx="190500" cy="18690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CB823-619B-DEDB-2597-717E35B3C6CB}"/>
              </a:ext>
            </a:extLst>
          </p:cNvPr>
          <p:cNvCxnSpPr/>
          <p:nvPr/>
        </p:nvCxnSpPr>
        <p:spPr>
          <a:xfrm flipH="1">
            <a:off x="5625860" y="879897"/>
            <a:ext cx="2156" cy="2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9DD27-9C33-5E48-2493-43FBBF4024D6}"/>
              </a:ext>
            </a:extLst>
          </p:cNvPr>
          <p:cNvCxnSpPr/>
          <p:nvPr/>
        </p:nvCxnSpPr>
        <p:spPr>
          <a:xfrm flipH="1">
            <a:off x="5629841" y="943218"/>
            <a:ext cx="6250" cy="1402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F41311E-C17A-C55D-F27A-950D3EACCDBE}"/>
              </a:ext>
            </a:extLst>
          </p:cNvPr>
          <p:cNvSpPr/>
          <p:nvPr/>
        </p:nvSpPr>
        <p:spPr>
          <a:xfrm>
            <a:off x="5490045" y="6497764"/>
            <a:ext cx="251603" cy="233632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697BCA-5586-B0ED-CF5A-926EFF047189}"/>
              </a:ext>
            </a:extLst>
          </p:cNvPr>
          <p:cNvCxnSpPr/>
          <p:nvPr/>
        </p:nvCxnSpPr>
        <p:spPr>
          <a:xfrm>
            <a:off x="5614538" y="6311839"/>
            <a:ext cx="1438" cy="18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CF5113-E593-A60B-998B-07FC84FD80C3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CF5113-E593-A60B-998B-07FC84FD80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FFCA5-2BEF-15B3-0281-C8B7AFCC768C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FFCA5-2BEF-15B3-0281-C8B7AFCC76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4FB0A2-342B-D5FC-2406-245C8D5660E3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4FB0A2-342B-D5FC-2406-245C8D566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692FFB-652E-D78F-B200-BAF526572B96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692FFB-652E-D78F-B200-BAF526572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41F1BC-254B-572C-5C1A-5C4922B81BB8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41F1BC-254B-572C-5C1A-5C4922B81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73D44E-7419-3CA5-D74D-235DA7D315D4}"/>
                  </a:ext>
                </a:extLst>
              </p14:cNvPr>
              <p14:cNvContentPartPr/>
              <p14:nvPr/>
            </p14:nvContentPartPr>
            <p14:xfrm>
              <a:off x="5587205" y="6603999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73D44E-7419-3CA5-D74D-235DA7D31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955" y="61277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C10640-3A73-832E-7156-A83E7F0E4F4B}"/>
                  </a:ext>
                </a:extLst>
              </p14:cNvPr>
              <p14:cNvContentPartPr/>
              <p14:nvPr/>
            </p14:nvContentPartPr>
            <p14:xfrm>
              <a:off x="5616574" y="6616699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C10640-3A73-832E-7156-A83E7F0E4F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4074" y="56641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DF6D21-5DDB-5982-3816-E7675BFFE784}"/>
                  </a:ext>
                </a:extLst>
              </p14:cNvPr>
              <p14:cNvContentPartPr/>
              <p14:nvPr/>
            </p14:nvContentPartPr>
            <p14:xfrm>
              <a:off x="5616574" y="6616699"/>
              <a:ext cx="9525" cy="95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DF6D21-5DDB-5982-3816-E7675BFFE7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4074" y="56641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274E4C-85D2-B601-225D-39301142262D}"/>
                  </a:ext>
                </a:extLst>
              </p14:cNvPr>
              <p14:cNvContentPartPr/>
              <p14:nvPr/>
            </p14:nvContentPartPr>
            <p14:xfrm>
              <a:off x="5616574" y="6616699"/>
              <a:ext cx="9525" cy="95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274E4C-85D2-B601-225D-393011422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4074" y="56641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4280DF-CF45-32FD-A945-1E70DE620A68}"/>
                  </a:ext>
                </a:extLst>
              </p14:cNvPr>
              <p14:cNvContentPartPr/>
              <p14:nvPr/>
            </p14:nvContentPartPr>
            <p14:xfrm>
              <a:off x="5616574" y="6616699"/>
              <a:ext cx="9525" cy="95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4280DF-CF45-32FD-A945-1E70DE620A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4074" y="56641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CAAE42-8D96-A28F-07B1-0905F36527E5}"/>
                  </a:ext>
                </a:extLst>
              </p14:cNvPr>
              <p14:cNvContentPartPr/>
              <p14:nvPr/>
            </p14:nvContentPartPr>
            <p14:xfrm>
              <a:off x="5616574" y="6616699"/>
              <a:ext cx="952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CAAE42-8D96-A28F-07B1-0905F36527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4074" y="56641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11859A-4085-FD93-3992-0A7FF4FB5F72}"/>
                  </a:ext>
                </a:extLst>
              </p14:cNvPr>
              <p14:cNvContentPartPr/>
              <p14:nvPr/>
            </p14:nvContentPartPr>
            <p14:xfrm>
              <a:off x="5616575" y="6592790"/>
              <a:ext cx="25911" cy="23909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1859A-4085-FD93-3992-0A7FF4FB5F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81080" y="6557105"/>
                <a:ext cx="96545" cy="94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CA6BBAE-A466-37DB-F399-39127248BDD6}"/>
                  </a:ext>
                </a:extLst>
              </p14:cNvPr>
              <p14:cNvContentPartPr/>
              <p14:nvPr/>
            </p14:nvContentPartPr>
            <p14:xfrm>
              <a:off x="5648324" y="6591299"/>
              <a:ext cx="9525" cy="95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CA6BBAE-A466-37DB-F399-39127248BD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5824" y="56387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358298-52FC-2D4E-68B7-B2AEC994D5B7}"/>
                  </a:ext>
                </a:extLst>
              </p14:cNvPr>
              <p14:cNvContentPartPr/>
              <p14:nvPr/>
            </p14:nvContentPartPr>
            <p14:xfrm>
              <a:off x="5641521" y="6629400"/>
              <a:ext cx="8164" cy="816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358298-52FC-2D4E-68B7-B2AEC994D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3321" y="622120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9BE582-26A8-8835-3673-45AB31CA23C7}"/>
                  </a:ext>
                </a:extLst>
              </p14:cNvPr>
              <p14:cNvContentPartPr/>
              <p14:nvPr/>
            </p14:nvContentPartPr>
            <p14:xfrm>
              <a:off x="5641521" y="6629400"/>
              <a:ext cx="8164" cy="816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9BE582-26A8-8835-3673-45AB31CA2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3321" y="622120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9302FD-B8D0-90F1-8953-0956818A0F5B}"/>
                  </a:ext>
                </a:extLst>
              </p14:cNvPr>
              <p14:cNvContentPartPr/>
              <p14:nvPr/>
            </p14:nvContentPartPr>
            <p14:xfrm>
              <a:off x="5641521" y="6629400"/>
              <a:ext cx="8164" cy="816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9302FD-B8D0-90F1-8953-0956818A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3321" y="6221200"/>
                <a:ext cx="816400" cy="8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504E54-6B25-69C8-7D62-870396BB618A}"/>
                  </a:ext>
                </a:extLst>
              </p14:cNvPr>
              <p14:cNvContentPartPr/>
              <p14:nvPr/>
            </p14:nvContentPartPr>
            <p14:xfrm>
              <a:off x="5578054" y="6605139"/>
              <a:ext cx="95554" cy="5583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504E54-6B25-69C8-7D62-870396BB61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60160" y="6587243"/>
                <a:ext cx="130984" cy="9127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73598C8-60F0-BE90-267A-2A3FB923D49A}"/>
              </a:ext>
            </a:extLst>
          </p:cNvPr>
          <p:cNvSpPr/>
          <p:nvPr/>
        </p:nvSpPr>
        <p:spPr>
          <a:xfrm>
            <a:off x="4946430" y="3980793"/>
            <a:ext cx="1300655" cy="15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00E1F-6B98-5C3D-51C7-D6ABF1DE359F}"/>
              </a:ext>
            </a:extLst>
          </p:cNvPr>
          <p:cNvSpPr txBox="1"/>
          <p:nvPr/>
        </p:nvSpPr>
        <p:spPr>
          <a:xfrm>
            <a:off x="4914900" y="3935185"/>
            <a:ext cx="1428750" cy="220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0704C-66F6-BD15-D021-C3D7AAB4C7E3}"/>
              </a:ext>
            </a:extLst>
          </p:cNvPr>
          <p:cNvSpPr txBox="1"/>
          <p:nvPr/>
        </p:nvSpPr>
        <p:spPr>
          <a:xfrm>
            <a:off x="7215352" y="29586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029F5-699E-39D5-6DC7-ACCF0828CA36}"/>
              </a:ext>
            </a:extLst>
          </p:cNvPr>
          <p:cNvSpPr txBox="1"/>
          <p:nvPr/>
        </p:nvSpPr>
        <p:spPr>
          <a:xfrm>
            <a:off x="7215352" y="29586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DD9BA-F2DF-F035-1E4F-F61960209B29}"/>
              </a:ext>
            </a:extLst>
          </p:cNvPr>
          <p:cNvSpPr txBox="1"/>
          <p:nvPr/>
        </p:nvSpPr>
        <p:spPr>
          <a:xfrm>
            <a:off x="5094600" y="3935185"/>
            <a:ext cx="130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Set Status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1488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727A-A0C2-2AF5-9F08-0E1BB9982406}"/>
              </a:ext>
            </a:extLst>
          </p:cNvPr>
          <p:cNvSpPr txBox="1"/>
          <p:nvPr/>
        </p:nvSpPr>
        <p:spPr>
          <a:xfrm>
            <a:off x="126125" y="0"/>
            <a:ext cx="9743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Sequence Diagram For Admin</a:t>
            </a:r>
            <a:endParaRPr lang="en-US" sz="44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BC4DE6-C470-FBA0-0E14-504C9973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4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727A-A0C2-2AF5-9F08-0E1BB9982406}"/>
              </a:ext>
            </a:extLst>
          </p:cNvPr>
          <p:cNvSpPr txBox="1"/>
          <p:nvPr/>
        </p:nvSpPr>
        <p:spPr>
          <a:xfrm>
            <a:off x="126125" y="0"/>
            <a:ext cx="9743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Sequence Diagram For Customer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C4DE6-C470-FBA0-0E14-504C9973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0026E-7D3F-0811-BB31-9EC89EBFF28D}"/>
              </a:ext>
            </a:extLst>
          </p:cNvPr>
          <p:cNvSpPr txBox="1"/>
          <p:nvPr/>
        </p:nvSpPr>
        <p:spPr>
          <a:xfrm>
            <a:off x="210207" y="114878"/>
            <a:ext cx="7735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JWT Working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E2C1C-F14E-CE6C-2B62-1EDEB7AF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7251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5808600" y="1700640"/>
            <a:ext cx="6532200" cy="4665600"/>
            <a:chOff x="5808600" y="1700640"/>
            <a:chExt cx="6532200" cy="4665600"/>
          </a:xfrm>
        </p:grpSpPr>
        <p:pic>
          <p:nvPicPr>
            <p:cNvPr id="529" name="Picture 9"/>
            <p:cNvPicPr/>
            <p:nvPr/>
          </p:nvPicPr>
          <p:blipFill>
            <a:blip r:embed="rId2"/>
            <a:stretch/>
          </p:blipFill>
          <p:spPr>
            <a:xfrm>
              <a:off x="5808600" y="1700640"/>
              <a:ext cx="6532200" cy="466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0" name="CustomShape 2"/>
            <p:cNvSpPr/>
            <p:nvPr/>
          </p:nvSpPr>
          <p:spPr>
            <a:xfrm>
              <a:off x="6561000" y="2061720"/>
              <a:ext cx="4904280" cy="27356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595959"/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31" name="Picture Placeholder 31"/>
          <p:cNvPicPr/>
          <p:nvPr/>
        </p:nvPicPr>
        <p:blipFill>
          <a:blip r:embed="rId3"/>
          <a:srcRect t="8398" b="8398"/>
          <a:stretch/>
        </p:blipFill>
        <p:spPr>
          <a:xfrm>
            <a:off x="6553080" y="2060640"/>
            <a:ext cx="4909320" cy="2721960"/>
          </a:xfrm>
          <a:prstGeom prst="rect">
            <a:avLst/>
          </a:prstGeom>
          <a:ln>
            <a:noFill/>
          </a:ln>
        </p:spPr>
      </p:pic>
      <p:sp>
        <p:nvSpPr>
          <p:cNvPr id="532" name="CustomShape 3"/>
          <p:cNvSpPr/>
          <p:nvPr/>
        </p:nvSpPr>
        <p:spPr>
          <a:xfrm>
            <a:off x="407880" y="404640"/>
            <a:ext cx="9863640" cy="8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533" name="Graphic 25"/>
          <p:cNvPicPr/>
          <p:nvPr/>
        </p:nvPicPr>
        <p:blipFill>
          <a:blip r:embed="rId4"/>
          <a:srcRect l="81836" t="-4712" b="16530"/>
          <a:stretch/>
        </p:blipFill>
        <p:spPr>
          <a:xfrm>
            <a:off x="11491560" y="16488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77812-3052-4571-AB50-65150FA5703D}"/>
              </a:ext>
            </a:extLst>
          </p:cNvPr>
          <p:cNvSpPr txBox="1"/>
          <p:nvPr/>
        </p:nvSpPr>
        <p:spPr>
          <a:xfrm>
            <a:off x="1061546" y="3153103"/>
            <a:ext cx="3408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/>
              <a:t>Thank you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845000"/>
            <a:ext cx="52603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spc="-1">
                <a:solidFill>
                  <a:srgbClr val="12ABDB"/>
                </a:solidFill>
                <a:latin typeface="Verdana"/>
              </a:rPr>
              <a:t>Team Members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B62F-B79D-5079-C557-CE6CD442FA82}"/>
              </a:ext>
            </a:extLst>
          </p:cNvPr>
          <p:cNvSpPr txBox="1"/>
          <p:nvPr/>
        </p:nvSpPr>
        <p:spPr>
          <a:xfrm>
            <a:off x="467590" y="256309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6EB6E-BA18-0103-16B6-D5DA3D47FC3A}"/>
              </a:ext>
            </a:extLst>
          </p:cNvPr>
          <p:cNvSpPr txBox="1"/>
          <p:nvPr/>
        </p:nvSpPr>
        <p:spPr>
          <a:xfrm>
            <a:off x="606136" y="322118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1.Vindhyachal Sharma</a:t>
            </a:r>
          </a:p>
          <a:p>
            <a:r>
              <a:rPr lang="en-US"/>
              <a:t>2.Mounika Molleti</a:t>
            </a:r>
          </a:p>
          <a:p>
            <a:r>
              <a:rPr lang="en-US"/>
              <a:t>3.Mounika Bora</a:t>
            </a:r>
          </a:p>
          <a:p>
            <a:r>
              <a:rPr lang="en-US"/>
              <a:t>4.Roopa Sandrana</a:t>
            </a:r>
          </a:p>
          <a:p>
            <a:r>
              <a:rPr lang="en-US"/>
              <a:t>5.Amrutha Pothuru</a:t>
            </a:r>
          </a:p>
        </p:txBody>
      </p:sp>
    </p:spTree>
    <p:extLst>
      <p:ext uri="{BB962C8B-B14F-4D97-AF65-F5344CB8AC3E}">
        <p14:creationId xmlns:p14="http://schemas.microsoft.com/office/powerpoint/2010/main" val="174136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07880" y="1028880"/>
            <a:ext cx="6695280" cy="54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spcAft>
                <a:spcPts val="180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407880" y="217080"/>
            <a:ext cx="1004400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Verdana"/>
                <a:ea typeface="Verdana"/>
              </a:rPr>
              <a:t>Problem Statement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243000" y="1170720"/>
            <a:ext cx="6615000" cy="3507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To Create an Application for  </a:t>
            </a:r>
            <a:r>
              <a:rPr lang="en-US" sz="1800" b="1" strike="noStrike" spc="-1" dirty="0">
                <a:solidFill>
                  <a:srgbClr val="FFFFFF"/>
                </a:solidFill>
                <a:latin typeface="Verdana"/>
              </a:rPr>
              <a:t>Online </a:t>
            </a:r>
            <a:r>
              <a:rPr lang="en-US" b="1" spc="-1" dirty="0">
                <a:solidFill>
                  <a:srgbClr val="FFFFFF"/>
                </a:solidFill>
                <a:latin typeface="Verdana"/>
              </a:rPr>
              <a:t>Mobile Store Application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Customer should be able to 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Verdana"/>
              </a:rPr>
              <a:t>search,buy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, modify and order the </a:t>
            </a:r>
            <a:r>
              <a:rPr lang="en-US" spc="-1" dirty="0">
                <a:solidFill>
                  <a:srgbClr val="FFFFFF"/>
                </a:solidFill>
                <a:latin typeface="Verdana"/>
              </a:rPr>
              <a:t>mobiles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Verdana"/>
              </a:rPr>
              <a:t>Admin should be able to perform 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FFFFFF"/>
                </a:solidFill>
                <a:latin typeface="Verdana"/>
              </a:rPr>
              <a:t>1.Customer Management</a:t>
            </a:r>
            <a:endParaRPr lang="en-US" sz="1600" b="0" strike="noStrike" spc="-1" dirty="0">
              <a:latin typeface="Arial"/>
            </a:endParaRPr>
          </a:p>
          <a:p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FFFFFF"/>
                </a:solidFill>
                <a:latin typeface="Verdana"/>
              </a:rPr>
              <a:t>2.Mobile Management</a:t>
            </a:r>
            <a:endParaRPr lang="en-US" sz="1600" b="0" strike="noStrike" spc="-1" dirty="0">
              <a:latin typeface="Arial"/>
            </a:endParaRPr>
          </a:p>
          <a:p>
            <a:endParaRPr lang="en-US" sz="1600" b="0" strike="noStrike" spc="-1" dirty="0">
              <a:latin typeface="Arial"/>
            </a:endParaRPr>
          </a:p>
          <a:p>
            <a:r>
              <a:rPr lang="en-US" sz="1600" b="0" strike="noStrike" spc="-1" dirty="0">
                <a:solidFill>
                  <a:srgbClr val="FFFFFF"/>
                </a:solidFill>
                <a:latin typeface="Verdana"/>
              </a:rPr>
              <a:t>3.Order Management</a:t>
            </a:r>
            <a:endParaRPr lang="en-US" sz="1600" b="0" strike="noStrike" spc="-1" dirty="0">
              <a:latin typeface="Arial"/>
            </a:endParaRPr>
          </a:p>
          <a:p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294840" y="372600"/>
            <a:ext cx="44769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ts val="2999"/>
              </a:lnSpc>
              <a:spcAft>
                <a:spcPts val="601"/>
              </a:spcAft>
            </a:pPr>
            <a:r>
              <a:rPr lang="en-IN" sz="2800" dirty="0">
                <a:solidFill>
                  <a:schemeClr val="bg1"/>
                </a:solidFill>
              </a:rPr>
              <a:t>Tools &amp; software's used:-</a:t>
            </a:r>
            <a:r>
              <a:rPr lang="en-US" sz="2600" b="0" strike="noStrike" spc="-1" dirty="0">
                <a:solidFill>
                  <a:schemeClr val="bg1"/>
                </a:solidFill>
                <a:latin typeface="Verdana"/>
              </a:rPr>
              <a:t> 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2320" y="1730880"/>
            <a:ext cx="719676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b="1" dirty="0"/>
              <a:t>Tools</a:t>
            </a:r>
            <a:r>
              <a:rPr lang="en-IN" dirty="0"/>
              <a:t>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Spring Tool Suite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Swagger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Postman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Visual studio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PostgreSQL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IN" b="1" dirty="0"/>
              <a:t>Software</a:t>
            </a:r>
            <a:r>
              <a:rPr lang="en-IN" dirty="0"/>
              <a:t>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 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Bootstrap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Type script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4688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2798662" y="3633382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Verdana"/>
                <a:ea typeface="DejaVu Sans"/>
              </a:rPr>
              <a:t>Cart</a:t>
            </a:r>
            <a:r>
              <a:rPr lang="en-US" sz="1800" b="0" strike="noStrike" spc="-1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4210468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Verdana"/>
                <a:ea typeface="DejaVu Sans"/>
              </a:rPr>
              <a:t>Admin</a:t>
            </a:r>
            <a:r>
              <a:rPr lang="en-US" sz="1800" b="0" strike="noStrike" spc="-1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Verdana"/>
                <a:ea typeface="DejaVu Sans"/>
              </a:rPr>
              <a:t>Customer</a:t>
            </a:r>
            <a:r>
              <a:rPr lang="en-US" sz="1800" b="0" strike="noStrike" spc="-1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867865" y="1962269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pc="-1">
                <a:latin typeface="Verdana"/>
              </a:rPr>
              <a:t> Modules</a:t>
            </a:r>
            <a:endParaRPr lang="en-US" sz="1800" b="0" strike="noStrike" spc="-1">
              <a:latin typeface="Verdana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5679969" y="3725745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>
                <a:solidFill>
                  <a:srgbClr val="FFFFFF"/>
                </a:solidFill>
                <a:latin typeface="Verdana"/>
              </a:rPr>
              <a:t>Payment Module</a:t>
            </a:r>
            <a:endParaRPr lang="en-US" sz="1800" b="0" strike="noStrike" spc="-1" err="1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9762903" y="1292632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>
                <a:solidFill>
                  <a:srgbClr val="FFFFFF"/>
                </a:solidFill>
                <a:latin typeface="Verdana"/>
              </a:rPr>
              <a:t>Mobile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62107806-C590-4913-A0D6-7171182119C9}"/>
              </a:ext>
            </a:extLst>
          </p:cNvPr>
          <p:cNvSpPr/>
          <p:nvPr/>
        </p:nvSpPr>
        <p:spPr>
          <a:xfrm>
            <a:off x="8510613" y="3633382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>
                <a:solidFill>
                  <a:srgbClr val="FFFFFF"/>
                </a:solidFill>
                <a:latin typeface="Verdana"/>
              </a:rPr>
              <a:t>Order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CustomShape 8">
            <a:extLst>
              <a:ext uri="{FF2B5EF4-FFF2-40B4-BE49-F238E27FC236}">
                <a16:creationId xmlns:a16="http://schemas.microsoft.com/office/drawing/2014/main" id="{EEF52978-967E-F9E6-AC87-E4F37421C725}"/>
              </a:ext>
            </a:extLst>
          </p:cNvPr>
          <p:cNvSpPr/>
          <p:nvPr/>
        </p:nvSpPr>
        <p:spPr>
          <a:xfrm>
            <a:off x="7157787" y="1289655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>
                <a:solidFill>
                  <a:srgbClr val="FFFFFF"/>
                </a:solidFill>
                <a:latin typeface="Verdana"/>
              </a:rPr>
              <a:t>Category Module</a:t>
            </a:r>
            <a:endParaRPr lang="en-US" sz="1800" b="0" strike="noStrike" spc="-1" err="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04DF-0F34-12B3-351B-F4FA1CFD2073}"/>
              </a:ext>
            </a:extLst>
          </p:cNvPr>
          <p:cNvSpPr txBox="1"/>
          <p:nvPr/>
        </p:nvSpPr>
        <p:spPr>
          <a:xfrm>
            <a:off x="183930" y="0"/>
            <a:ext cx="428169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/>
              <a:t>Class-Diagram</a:t>
            </a:r>
            <a:endParaRPr lang="en-US" sz="4400"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4A62F1FB-FD2C-92D8-ACD4-E3073A7C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" y="-22081"/>
            <a:ext cx="12188793" cy="68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04DF-0F34-12B3-351B-F4FA1CFD2073}"/>
              </a:ext>
            </a:extLst>
          </p:cNvPr>
          <p:cNvSpPr txBox="1"/>
          <p:nvPr/>
        </p:nvSpPr>
        <p:spPr>
          <a:xfrm>
            <a:off x="183930" y="0"/>
            <a:ext cx="428169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/>
              <a:t>Class-Diagram</a:t>
            </a:r>
            <a:endParaRPr lang="en-US" sz="4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62F1FB-FD2C-92D8-ACD4-E3073A7C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" y="-732"/>
            <a:ext cx="12188793" cy="68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FAA3F5-662D-A333-D3DB-4F8F3118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05" y="191407"/>
            <a:ext cx="6146039" cy="597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EDA59-A541-42CA-729F-3D040734AD68}"/>
              </a:ext>
            </a:extLst>
          </p:cNvPr>
          <p:cNvSpPr txBox="1"/>
          <p:nvPr/>
        </p:nvSpPr>
        <p:spPr>
          <a:xfrm>
            <a:off x="9385739" y="3835540"/>
            <a:ext cx="1513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PostgreSQL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BB89E-3E44-CA17-AE68-F66C5DCEFAC7}"/>
              </a:ext>
            </a:extLst>
          </p:cNvPr>
          <p:cNvSpPr txBox="1"/>
          <p:nvPr/>
        </p:nvSpPr>
        <p:spPr>
          <a:xfrm flipH="1">
            <a:off x="455621" y="443655"/>
            <a:ext cx="371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287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304DF-0F34-12B3-351B-F4FA1CFD2073}"/>
              </a:ext>
            </a:extLst>
          </p:cNvPr>
          <p:cNvSpPr txBox="1"/>
          <p:nvPr/>
        </p:nvSpPr>
        <p:spPr>
          <a:xfrm>
            <a:off x="183930" y="0"/>
            <a:ext cx="428169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/>
              <a:t>Class-Diagram</a:t>
            </a:r>
            <a:endParaRPr lang="en-US" sz="4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62F1FB-FD2C-92D8-ACD4-E3073A7C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" y="-6506"/>
            <a:ext cx="12188793" cy="68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4eb40-9918-4ecf-b9ca-64c519ae940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10" ma:contentTypeDescription="Create a new document." ma:contentTypeScope="" ma:versionID="6d00668728dd2d0bd1be0f8ba232f751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842becd33b04b35b3d002a5e3a763879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23B8E1-B402-400E-BE01-40610B37A248}">
  <ds:schemaRefs>
    <ds:schemaRef ds:uri="2b84eb40-9918-4ecf-b9ca-64c519ae940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504690-0D11-4E35-928C-FE7103F8F9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54CDBD-F64D-43F2-80D3-0E0E4BC20D83}">
  <ds:schemaRefs>
    <ds:schemaRef ds:uri="2b84eb40-9918-4ecf-b9ca-64c519ae94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7869</TotalTime>
  <Words>150</Words>
  <Application>Microsoft Office PowerPoint</Application>
  <PresentationFormat>Widescreen</PresentationFormat>
  <Paragraphs>59</Paragraphs>
  <Slides>18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Vindhyachal Sharma</dc:creator>
  <dc:description/>
  <cp:lastModifiedBy>Sharma, Vindhyachal Radheshyam</cp:lastModifiedBy>
  <cp:revision>44</cp:revision>
  <dcterms:created xsi:type="dcterms:W3CDTF">2018-05-28T05:37:39Z</dcterms:created>
  <dcterms:modified xsi:type="dcterms:W3CDTF">2023-03-20T14:53:46Z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0x010100C1E609119D9AB8469F2ED02F232E0765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MediaServiceImageTags">
    <vt:lpwstr/>
  </property>
</Properties>
</file>