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0"/>
  </p:notesMasterIdLst>
  <p:sldIdLst>
    <p:sldId id="350" r:id="rId2"/>
    <p:sldId id="257" r:id="rId3"/>
    <p:sldId id="380" r:id="rId4"/>
    <p:sldId id="357" r:id="rId5"/>
    <p:sldId id="362" r:id="rId6"/>
    <p:sldId id="379" r:id="rId7"/>
    <p:sldId id="351" r:id="rId8"/>
    <p:sldId id="352" r:id="rId9"/>
    <p:sldId id="359" r:id="rId10"/>
    <p:sldId id="360" r:id="rId11"/>
    <p:sldId id="353" r:id="rId12"/>
    <p:sldId id="265" r:id="rId13"/>
    <p:sldId id="266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3300"/>
    <a:srgbClr val="0066FF"/>
    <a:srgbClr val="009900"/>
    <a:srgbClr val="FF66CC"/>
    <a:srgbClr val="00CCFF"/>
    <a:srgbClr val="FF33CC"/>
    <a:srgbClr val="FF99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41F0-92E5-41C6-B63C-69F09CB50C1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9BB4-B526-45DF-B884-5D4732E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B64-CE15-4C8D-A73B-D153248C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91DB-C76F-4BAD-864D-04E9CCBD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4D70-2A21-41C0-9DAC-8D4BB171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525A-53CB-430D-BCB9-DDA9EAE6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4458-9556-485E-B5EC-D379C58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D778-7EAF-4068-9D21-E047595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E704F-AE7B-4CBA-B247-E8CE3F3E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9FAA-15ED-4716-B374-84F51281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3B97-0828-40D9-9843-B6B7D1D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8F2C-8590-4621-B33D-54D3B0EF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D6605-4A85-47FF-9A16-FB6FD910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BB-A692-4402-AA19-6DB65A13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D5D0-6BB9-4861-848E-F27020A8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F387-D5BC-4DC5-B35F-3EBCBFE8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26F8-681E-4EAD-9B57-0EB0EBF1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0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38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9C4-47FC-459C-9507-278BC5C2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D867-A337-4687-9FAB-E893FD69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98E8-89D0-4CCD-A441-98E0371A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D4DC-EBD4-43FE-9032-7E64B460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C925-F918-4DA4-B704-6C20CB64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19FD-3B96-4A97-B0FB-3C4CA6B0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E717-2FC1-4E7C-AF7D-9B9AE917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C59-83E8-4992-A18D-5068D9F1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528F-ECD1-491E-A1EB-0B36EFA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925D-B932-4542-AEA4-4B2342AF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4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63BA-ADAC-4DF6-B18F-179A3AF4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D023-1C18-4192-84E1-BB5D2A8E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EBD49-8459-4A55-955E-7C9FB1C2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2B1D8-9F72-4723-9B59-07CFE4B0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8195A-918E-4AF2-A87E-430A49D6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E6E0-5771-4C0D-A6AE-FE9E9E72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BA1C-D9F7-4BBC-AC9B-C633C7C6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4FA55-0837-4948-92DC-FF3F2D08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B8C7-4478-4FC8-8410-31938AEE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2D4FA-EE60-4E90-8919-5F9BD808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1D71-0E46-49A4-A2EA-F7B555EC9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23C35-BB5B-4F07-AE94-278B89C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7E8B-E80D-408C-9662-4389F043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50552-3FF1-4510-89DB-D0479391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09E8-ABE5-4B24-BA64-258D31C4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DE0F4-E7D2-4390-9E78-FF2B3BDE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50B3-5A1A-4F39-89AD-3077432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D269-F15A-4736-AF43-F45F9713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6E288-95E9-4F98-9805-D9CA4FA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1BC25-B083-4AAF-8DAA-5AEC9A3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C17E8-940B-4DDF-ACA9-17C7607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3E1-1152-4E1C-8D41-EBEB194F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6044-3288-41EA-849F-7CEAE5E1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41B14-5CC5-482D-B334-2DA278D8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EDE9-C4DE-4231-8B84-F9D4CA62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17ABB-AD72-4CB8-A623-42CC508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5210-6AA5-4384-B4FD-B0E1C50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73A1-B33C-4B18-B0E7-9C90136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C86B9-1936-477E-8120-216D66AF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D645-6494-48CC-90B4-4661AB99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C4AE-E4E0-4FD6-A334-9364946F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64D2-D1DB-40E2-83B8-71246807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D4A7C-76E6-4FDC-A6B1-09AA867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045DB-1B5D-42B4-9968-9E73CA9A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DFDBC-F2F3-46FB-985C-1E3E81FF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4F33-15D2-4B06-B1E0-CB5EF8D88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FF83-5EC4-4D61-9D39-152C7035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CFC7-6837-4E3D-AB4C-8635CB5D7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165870" y="2630300"/>
            <a:ext cx="4055700" cy="423515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909897" y="2823155"/>
            <a:ext cx="6137372" cy="115862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115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Redux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13398E41-8DCE-4DCE-A254-756193CD5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66"/>
          <a:stretch/>
        </p:blipFill>
        <p:spPr>
          <a:xfrm>
            <a:off x="6913831" y="322815"/>
            <a:ext cx="5064318" cy="1770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0947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C095-0EC8-4922-97D8-02219DAC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B30C9-235E-4286-B8AC-33A4816C0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9" t="60005" r="21602" b="5302"/>
          <a:stretch/>
        </p:blipFill>
        <p:spPr>
          <a:xfrm>
            <a:off x="442914" y="1914526"/>
            <a:ext cx="1065847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B587-16DD-4CCA-9CBC-B5C8395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 of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DCB0-EDD8-41E8-9AB2-FA5404B4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To enable state changes to be predictable, the following constraints applied to state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33CC"/>
                </a:solidFill>
              </a:rPr>
              <a:t>Single source of truth</a:t>
            </a:r>
            <a:r>
              <a:rPr lang="en-US" dirty="0">
                <a:solidFill>
                  <a:srgbClr val="FF33CC"/>
                </a:solidFill>
              </a:rPr>
              <a:t>: </a:t>
            </a:r>
            <a:r>
              <a:rPr lang="en-US" dirty="0"/>
              <a:t>The </a:t>
            </a:r>
            <a:r>
              <a:rPr lang="en-US" i="1" dirty="0"/>
              <a:t>state</a:t>
            </a:r>
            <a:r>
              <a:rPr lang="en-US" dirty="0"/>
              <a:t> of your whole application is stored in an object tree within a single </a:t>
            </a:r>
            <a:r>
              <a:rPr lang="en-US" i="1" dirty="0"/>
              <a:t>store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00CCFF"/>
                </a:solidFill>
              </a:rPr>
              <a:t>State is read-only</a:t>
            </a:r>
            <a:r>
              <a:rPr lang="en-US" dirty="0">
                <a:solidFill>
                  <a:srgbClr val="00CCFF"/>
                </a:solidFill>
              </a:rPr>
              <a:t>: </a:t>
            </a:r>
            <a:r>
              <a:rPr lang="en-US" dirty="0"/>
              <a:t>The only way to change the state is to emit an </a:t>
            </a:r>
            <a:r>
              <a:rPr lang="en-US" i="1" dirty="0"/>
              <a:t>action</a:t>
            </a:r>
            <a:r>
              <a:rPr lang="en-US" dirty="0"/>
              <a:t>, an object describing what happened.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Changes are made with pure functions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To specify how the state tree is transformed by actions, you write pure </a:t>
            </a:r>
            <a:r>
              <a:rPr lang="en-US" i="1" dirty="0"/>
              <a:t>reducers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8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5ED16-0261-4880-BB3D-DC69BE95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23"/>
          <a:stretch/>
        </p:blipFill>
        <p:spPr>
          <a:xfrm>
            <a:off x="0" y="1673"/>
            <a:ext cx="12192000" cy="68563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9DB0D-B04C-4517-B852-A271508F112C}"/>
              </a:ext>
            </a:extLst>
          </p:cNvPr>
          <p:cNvSpPr/>
          <p:nvPr/>
        </p:nvSpPr>
        <p:spPr>
          <a:xfrm>
            <a:off x="2931318" y="2943225"/>
            <a:ext cx="6329363" cy="155733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REDUX Basics</a:t>
            </a:r>
          </a:p>
        </p:txBody>
      </p:sp>
    </p:spTree>
    <p:extLst>
      <p:ext uri="{BB962C8B-B14F-4D97-AF65-F5344CB8AC3E}">
        <p14:creationId xmlns:p14="http://schemas.microsoft.com/office/powerpoint/2010/main" val="90168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7174C-57AF-42B4-9F84-7E089A971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2" t="16379" r="6087" b="1341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E80-74ED-4E59-A7D3-59B9B73B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9D55-AC3D-4C4C-A809-65CAA209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everything in "</a:t>
            </a:r>
            <a:r>
              <a:rPr lang="en-US" dirty="0" err="1"/>
              <a:t>src</a:t>
            </a:r>
            <a:r>
              <a:rPr lang="en-US" dirty="0"/>
              <a:t>" except the </a:t>
            </a:r>
            <a:r>
              <a:rPr lang="en-US" i="1" dirty="0"/>
              <a:t>index.js</a:t>
            </a:r>
            <a:r>
              <a:rPr lang="en-US" dirty="0"/>
              <a:t>, and then install Redux: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9E5A3-60A9-44C0-905A-7B3630AB0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t="26609" r="23360" b="60005"/>
          <a:stretch/>
        </p:blipFill>
        <p:spPr>
          <a:xfrm>
            <a:off x="1271588" y="2286001"/>
            <a:ext cx="8401050" cy="1486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242D6-D259-4548-8515-5BA2D784E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72" t="44789" r="23008" b="48333"/>
          <a:stretch/>
        </p:blipFill>
        <p:spPr>
          <a:xfrm>
            <a:off x="1271588" y="5014913"/>
            <a:ext cx="8172450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6EB7-DAA6-486C-95D5-38BCF1FC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0CF3-2B8F-49E9-8356-045A550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project root, add the following directories and files to "</a:t>
            </a:r>
            <a:r>
              <a:rPr lang="en-US" dirty="0" err="1"/>
              <a:t>src</a:t>
            </a:r>
            <a:r>
              <a:rPr lang="en-US" dirty="0"/>
              <a:t>":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the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4639-5D3A-42F4-8222-4122199F3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56045" r="23242" b="36659"/>
          <a:stretch/>
        </p:blipFill>
        <p:spPr>
          <a:xfrm>
            <a:off x="1300164" y="2500313"/>
            <a:ext cx="8658224" cy="92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6B71F-3435-4DC1-B7E7-E27814F31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7" t="67925" r="22891" b="23737"/>
          <a:stretch/>
        </p:blipFill>
        <p:spPr>
          <a:xfrm>
            <a:off x="1300164" y="4657725"/>
            <a:ext cx="8829674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2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FC03-7E34-4808-A448-2E93131C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EF54C-FA96-4BFD-B414-4F4F318D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84" t="23057" r="24568" b="13243"/>
          <a:stretch/>
        </p:blipFill>
        <p:spPr>
          <a:xfrm>
            <a:off x="838200" y="1443038"/>
            <a:ext cx="10648950" cy="50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C8CE-F084-48F5-A1DC-2B6F86F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F6E-4055-4C8E-9835-8A9E8238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the following error in your browser - Error: Expected the reducer to be a function. Why?</a:t>
            </a:r>
          </a:p>
          <a:p>
            <a:r>
              <a:rPr lang="en-US" dirty="0" err="1"/>
              <a:t>createStore</a:t>
            </a:r>
            <a:r>
              <a:rPr lang="en-US" dirty="0"/>
              <a:t>() takes a reducer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70C9-5599-4AAA-A01A-AE12C94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E689-1132-4EC5-B088-A78E3CD7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Update </a:t>
            </a:r>
            <a:r>
              <a:rPr lang="en-US" i="1" dirty="0"/>
              <a:t>index.js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What's happening?</a:t>
            </a:r>
          </a:p>
          <a:p>
            <a:pPr algn="just"/>
            <a:r>
              <a:rPr lang="en-US" dirty="0"/>
              <a:t>We defined a reducer, which takes the previous state (0) and an action (which we have yet to define) and returns a new state (0).</a:t>
            </a:r>
          </a:p>
          <a:p>
            <a:pPr algn="just"/>
            <a:r>
              <a:rPr lang="en-US" dirty="0"/>
              <a:t>The reducer is then passed as an argument into </a:t>
            </a:r>
            <a:r>
              <a:rPr lang="en-US" dirty="0" err="1"/>
              <a:t>createStore</a:t>
            </a:r>
            <a:r>
              <a:rPr lang="en-US" dirty="0"/>
              <a:t>, setting the initial state of the app.</a:t>
            </a:r>
          </a:p>
          <a:p>
            <a:pPr algn="just"/>
            <a:r>
              <a:rPr lang="en-US" dirty="0"/>
              <a:t>Now we can add an action to update state...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0CFC5-0A1B-4069-9CCA-02134C32E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26609" r="23242" b="59380"/>
          <a:stretch/>
        </p:blipFill>
        <p:spPr>
          <a:xfrm>
            <a:off x="1443037" y="2372520"/>
            <a:ext cx="8986838" cy="16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F237-7724-40C0-BD19-8AA8D747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59E9-BCCC-4658-ADED-55CAEC8D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First, let's update the reducer: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So, when the reducer gets an INCREMENT action, it should return state + 1.</a:t>
            </a:r>
          </a:p>
          <a:p>
            <a:r>
              <a:rPr lang="en-US" dirty="0"/>
              <a:t>Add the action: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0BEB9-584C-4790-8040-9907764C3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5" t="26609" r="23594" b="56462"/>
          <a:stretch/>
        </p:blipFill>
        <p:spPr>
          <a:xfrm>
            <a:off x="1585911" y="2214563"/>
            <a:ext cx="8529637" cy="160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8CD29-6B3C-44BD-A53F-B7941020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7" t="52917" r="23360" b="40413"/>
          <a:stretch/>
        </p:blipFill>
        <p:spPr>
          <a:xfrm>
            <a:off x="2128838" y="5729289"/>
            <a:ext cx="7600949" cy="6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5501-4E9C-449D-BD68-F0676E9D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385-C224-4D18-B933-A2449751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Definition of Redux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REDUX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REDUX Basics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70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A229-74F1-47D8-A6BC-DED5CAD3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0AA7-FEDD-4C26-B109-409B6294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it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dispatch() applies the action to the store so that the state is changed.</a:t>
            </a:r>
          </a:p>
          <a:p>
            <a:r>
              <a:rPr lang="en-US" dirty="0"/>
              <a:t>YOUR TURN! Add a DECREMENT action...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DB92C-3D12-4B62-856D-90EBD38A9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t="64174" r="23360" b="21861"/>
          <a:stretch/>
        </p:blipFill>
        <p:spPr>
          <a:xfrm>
            <a:off x="1214439" y="2471737"/>
            <a:ext cx="9386886" cy="1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8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F7B2-F5CE-4195-B48E-AE49C95B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1CCE-C2F9-491B-9132-A8B412F3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88"/>
            <a:ext cx="10515600" cy="5308600"/>
          </a:xfrm>
        </p:spPr>
        <p:txBody>
          <a:bodyPr>
            <a:normAutofit/>
          </a:bodyPr>
          <a:lstStyle/>
          <a:p>
            <a:r>
              <a:rPr lang="en-US" dirty="0"/>
              <a:t>First, move the store to </a:t>
            </a:r>
            <a:r>
              <a:rPr lang="en-US" i="1" dirty="0"/>
              <a:t>store.js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Second, add an </a:t>
            </a:r>
            <a:r>
              <a:rPr lang="en-US" i="1" dirty="0"/>
              <a:t>index.js</a:t>
            </a:r>
            <a:r>
              <a:rPr lang="en-US" dirty="0"/>
              <a:t> file to "reducers":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test, remove the store and reducer definitions from index.js and add in the import - import store from './store'.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599F6-9801-4AA5-8CDA-5B40008EC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6609" r="23594" b="50000"/>
          <a:stretch/>
        </p:blipFill>
        <p:spPr>
          <a:xfrm>
            <a:off x="1014412" y="1754188"/>
            <a:ext cx="9301162" cy="1674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30477-9182-410A-978C-C17EC5381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55" t="54794" r="23711" b="23321"/>
          <a:stretch/>
        </p:blipFill>
        <p:spPr>
          <a:xfrm>
            <a:off x="1014413" y="3837780"/>
            <a:ext cx="9301161" cy="16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E59F-3CBB-4D69-AC16-63B9A1A1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7E1-C526-401E-B923-00687760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Next, an </a:t>
            </a:r>
            <a:r>
              <a:rPr lang="en-US" i="1" dirty="0"/>
              <a:t>index.js</a:t>
            </a:r>
            <a:r>
              <a:rPr lang="en-US" dirty="0"/>
              <a:t> file to "actions":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Remove the action from index.js and add the import - import </a:t>
            </a:r>
            <a:r>
              <a:rPr lang="en-US" dirty="0" err="1"/>
              <a:t>incrementAction</a:t>
            </a:r>
            <a:r>
              <a:rPr lang="en-US" dirty="0"/>
              <a:t> from './actions'. Test it out!</a:t>
            </a:r>
          </a:p>
          <a:p>
            <a:pPr algn="just"/>
            <a:r>
              <a:rPr lang="en-US" dirty="0"/>
              <a:t>YOUR TURN!</a:t>
            </a:r>
          </a:p>
          <a:p>
            <a:pPr algn="just"/>
            <a:r>
              <a:rPr lang="en-US" dirty="0"/>
              <a:t>Update your code to handle the DECREMENT action.</a:t>
            </a:r>
          </a:p>
          <a:p>
            <a:pPr algn="just"/>
            <a:r>
              <a:rPr lang="en-US" dirty="0"/>
              <a:t>Review the code with your neighbor, adding in comments as necessary.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FEFDC-5163-4CBD-AA2A-61D06B46E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6609" r="23360" b="60630"/>
          <a:stretch/>
        </p:blipFill>
        <p:spPr>
          <a:xfrm>
            <a:off x="2852737" y="2582863"/>
            <a:ext cx="6486525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391C-EC7D-4BA0-A64B-062CE0EA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F966-AC88-4C37-A324-418E68EB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0ADC8-55E5-4CDF-AFEC-1F5ACF8F4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6609" r="23360" b="60005"/>
          <a:stretch/>
        </p:blipFill>
        <p:spPr>
          <a:xfrm>
            <a:off x="1885951" y="2828925"/>
            <a:ext cx="8486774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8F1-4C5B-4E6C-BA14-7063323C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9BDD-416B-40C0-9A83-4167C367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en-US" dirty="0"/>
              <a:t>Update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TURN! You've seen this all before. Review it with your neighbor.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868D7-1FA0-4F11-88C5-3B64AF496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2" t="45832" r="28047" b="11648"/>
          <a:stretch/>
        </p:blipFill>
        <p:spPr>
          <a:xfrm>
            <a:off x="838200" y="2143124"/>
            <a:ext cx="106203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8D92-4442-4052-968A-85DE0682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B1C5-5A30-4979-B23C-5DE4E3D7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86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Update the render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What's happening?</a:t>
            </a:r>
          </a:p>
          <a:p>
            <a:r>
              <a:rPr lang="en-US" dirty="0"/>
              <a:t>We wrapped </a:t>
            </a:r>
            <a:r>
              <a:rPr lang="en-US" dirty="0" err="1"/>
              <a:t>ReactDOM.render</a:t>
            </a:r>
            <a:r>
              <a:rPr lang="en-US" dirty="0"/>
              <a:t>() in a function aptly named render</a:t>
            </a:r>
          </a:p>
          <a:p>
            <a:r>
              <a:rPr lang="en-US" dirty="0"/>
              <a:t>render() is added as the store via subscribe - which listens for changes any time an action is dispatched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154AE-0100-423D-BDC1-CFA9DE00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24641" r="23360" b="42705"/>
          <a:stretch/>
        </p:blipFill>
        <p:spPr>
          <a:xfrm>
            <a:off x="1700213" y="1719264"/>
            <a:ext cx="821531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4DC-F007-49E5-9CFF-0A827773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Child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D464-FCC3-4A92-BEC9-ACBAEAE3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"components", add a new file called </a:t>
            </a:r>
            <a:r>
              <a:rPr lang="en-US" i="1" dirty="0" err="1"/>
              <a:t>Child.jsx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21D36-3872-49F8-97BF-1AA045549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24641" r="23242" b="37702"/>
          <a:stretch/>
        </p:blipFill>
        <p:spPr>
          <a:xfrm>
            <a:off x="1000125" y="2528888"/>
            <a:ext cx="9301163" cy="39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358E-6AEC-4D88-856D-1F27F37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Child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79B6-6E04-4ADE-9D59-5F3DF0AB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import to </a:t>
            </a:r>
            <a:r>
              <a:rPr lang="en-US" i="1" dirty="0"/>
              <a:t>index.js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&lt;Child/&gt; to the render function, just below the button.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C888A-F180-4D3C-A0F7-DEDA2A8F1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66467" r="23008" b="25405"/>
          <a:stretch/>
        </p:blipFill>
        <p:spPr>
          <a:xfrm>
            <a:off x="2143124" y="2871787"/>
            <a:ext cx="760095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885-5431-49BB-9518-30AA1C3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Child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69DC7-9DAF-4CC5-86EB-27EAC1705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1" t="20402" r="23125" b="60260"/>
          <a:stretch/>
        </p:blipFill>
        <p:spPr>
          <a:xfrm>
            <a:off x="1128713" y="1506022"/>
            <a:ext cx="9386887" cy="2185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3C1F1-00F7-4966-969E-5169AD728543}"/>
              </a:ext>
            </a:extLst>
          </p:cNvPr>
          <p:cNvSpPr txBox="1"/>
          <p:nvPr/>
        </p:nvSpPr>
        <p:spPr>
          <a:xfrm>
            <a:off x="1128713" y="3592681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the button to Child: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68F5B-1CD2-4369-8D30-6DC915508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8" t="43978" r="23905" b="40204"/>
          <a:stretch/>
        </p:blipFill>
        <p:spPr>
          <a:xfrm>
            <a:off x="1128713" y="4070749"/>
            <a:ext cx="9229725" cy="1799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AEDAB-DF27-4D1D-A902-94EA216456CE}"/>
              </a:ext>
            </a:extLst>
          </p:cNvPr>
          <p:cNvSpPr txBox="1"/>
          <p:nvPr/>
        </p:nvSpPr>
        <p:spPr>
          <a:xfrm>
            <a:off x="1128712" y="6029325"/>
            <a:ext cx="93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TURN!</a:t>
            </a:r>
            <a:r>
              <a:rPr lang="en-US" dirty="0"/>
              <a:t> You've seen this all before. Review it with your neighbor.</a:t>
            </a:r>
          </a:p>
        </p:txBody>
      </p:sp>
    </p:spTree>
    <p:extLst>
      <p:ext uri="{BB962C8B-B14F-4D97-AF65-F5344CB8AC3E}">
        <p14:creationId xmlns:p14="http://schemas.microsoft.com/office/powerpoint/2010/main" val="40167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66397-32E5-48E9-969C-4B6837E4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52"/>
          <a:stretch/>
        </p:blipFill>
        <p:spPr>
          <a:xfrm>
            <a:off x="0" y="1674"/>
            <a:ext cx="12192000" cy="68563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3D5C2-58B8-43AC-A8EB-A0EA57E4BC35}"/>
              </a:ext>
            </a:extLst>
          </p:cNvPr>
          <p:cNvSpPr/>
          <p:nvPr/>
        </p:nvSpPr>
        <p:spPr>
          <a:xfrm>
            <a:off x="2931318" y="2943225"/>
            <a:ext cx="6329363" cy="155733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Definition of Redux</a:t>
            </a:r>
          </a:p>
        </p:txBody>
      </p:sp>
    </p:spTree>
    <p:extLst>
      <p:ext uri="{BB962C8B-B14F-4D97-AF65-F5344CB8AC3E}">
        <p14:creationId xmlns:p14="http://schemas.microsoft.com/office/powerpoint/2010/main" val="179790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783-EFFB-4FF5-8D0A-EBE93E0E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4EAE-F770-4DB8-BC77-5EEAD1B7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9900"/>
                </a:solidFill>
              </a:rPr>
              <a:t>Redux is a tool based on the Flux pattern for managing application state.</a:t>
            </a:r>
          </a:p>
          <a:p>
            <a:pPr marL="0" indent="0" algn="just">
              <a:buNone/>
            </a:pPr>
            <a:endParaRPr lang="en-US" dirty="0">
              <a:solidFill>
                <a:srgbClr val="9933FF"/>
              </a:solidFill>
            </a:endParaRPr>
          </a:p>
          <a:p>
            <a:pPr algn="just"/>
            <a:r>
              <a:rPr lang="en-US" dirty="0"/>
              <a:t>Redux has been designed for JavaScript applications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1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E04F-B954-4247-BB43-FF7F55EA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504D-DA62-4096-96C5-D174B4D0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Definitions</a:t>
            </a: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State</a:t>
            </a:r>
            <a:r>
              <a:rPr lang="en-US" dirty="0">
                <a:solidFill>
                  <a:srgbClr val="0066FF"/>
                </a:solidFill>
              </a:rPr>
              <a:t>: </a:t>
            </a:r>
            <a:r>
              <a:rPr lang="en-US" dirty="0"/>
              <a:t>an object, probably nested</a:t>
            </a:r>
          </a:p>
          <a:p>
            <a:pPr algn="just"/>
            <a:r>
              <a:rPr lang="en-US" b="1" dirty="0">
                <a:solidFill>
                  <a:srgbClr val="FF33CC"/>
                </a:solidFill>
              </a:rPr>
              <a:t>Actions</a:t>
            </a:r>
            <a:r>
              <a:rPr lang="en-US" dirty="0">
                <a:solidFill>
                  <a:srgbClr val="FF33CC"/>
                </a:solidFill>
              </a:rPr>
              <a:t>: </a:t>
            </a:r>
            <a:r>
              <a:rPr lang="en-US" dirty="0"/>
              <a:t>describes intended change of state, declarative, think of an action as just a set of instructions used by Redux to update state</a:t>
            </a:r>
          </a:p>
          <a:p>
            <a:pPr algn="just"/>
            <a:r>
              <a:rPr lang="en-US" b="1" dirty="0">
                <a:solidFill>
                  <a:srgbClr val="9933FF"/>
                </a:solidFill>
              </a:rPr>
              <a:t>Reducers</a:t>
            </a:r>
            <a:r>
              <a:rPr lang="en-US" dirty="0">
                <a:solidFill>
                  <a:srgbClr val="9933FF"/>
                </a:solidFill>
              </a:rPr>
              <a:t>: </a:t>
            </a:r>
            <a:r>
              <a:rPr lang="en-US" dirty="0"/>
              <a:t>pure function, which takes the previous state and action as arguments, returns updated state, should be the only thing updating state</a:t>
            </a:r>
          </a:p>
          <a:p>
            <a:pPr algn="just"/>
            <a:r>
              <a:rPr lang="en-US" b="1" dirty="0">
                <a:solidFill>
                  <a:srgbClr val="009900"/>
                </a:solidFill>
              </a:rPr>
              <a:t>Store</a:t>
            </a:r>
            <a:r>
              <a:rPr lang="en-US" dirty="0">
                <a:solidFill>
                  <a:srgbClr val="009900"/>
                </a:solidFill>
              </a:rPr>
              <a:t>: </a:t>
            </a:r>
            <a:r>
              <a:rPr lang="en-US" dirty="0"/>
              <a:t>where state lives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C694D-3279-4823-B128-55FC58D24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59796" r="35664" b="28740"/>
          <a:stretch/>
        </p:blipFill>
        <p:spPr>
          <a:xfrm>
            <a:off x="4957762" y="5526087"/>
            <a:ext cx="6557963" cy="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0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66397-32E5-48E9-969C-4B6837E4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52"/>
          <a:stretch/>
        </p:blipFill>
        <p:spPr>
          <a:xfrm>
            <a:off x="0" y="1674"/>
            <a:ext cx="12192000" cy="68563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3D5C2-58B8-43AC-A8EB-A0EA57E4BC35}"/>
              </a:ext>
            </a:extLst>
          </p:cNvPr>
          <p:cNvSpPr/>
          <p:nvPr/>
        </p:nvSpPr>
        <p:spPr>
          <a:xfrm>
            <a:off x="2931318" y="2943225"/>
            <a:ext cx="6329363" cy="155733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Why REDUX</a:t>
            </a:r>
          </a:p>
        </p:txBody>
      </p:sp>
    </p:spTree>
    <p:extLst>
      <p:ext uri="{BB962C8B-B14F-4D97-AF65-F5344CB8AC3E}">
        <p14:creationId xmlns:p14="http://schemas.microsoft.com/office/powerpoint/2010/main" val="20742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D745-E2D0-48F6-AE63-5BFEC10F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633A-5513-4F4A-B796-9DF69C0F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Managing state in JavaScript applications is very challenging</a:t>
            </a:r>
          </a:p>
          <a:p>
            <a:pPr algn="just"/>
            <a:r>
              <a:rPr lang="en-US" dirty="0"/>
              <a:t>Redux employs a predictable state container to simplify state management</a:t>
            </a:r>
          </a:p>
          <a:p>
            <a:pPr algn="just"/>
            <a:r>
              <a:rPr lang="en-US" dirty="0"/>
              <a:t>Execution of an application is an initial state followed by a series of actions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FE2E-DDE8-458C-9FD4-33D9FAEB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0355-DCC0-4848-AAE6-26EEFE1E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action reduces the state to a new predictable state, to which the application user interface transitions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A state container, known as store, </a:t>
            </a:r>
            <a:r>
              <a:rPr lang="en-US" dirty="0">
                <a:solidFill>
                  <a:srgbClr val="00B050"/>
                </a:solidFill>
              </a:rPr>
              <a:t>contains the reduction logic implemented as pure functions as well as the last reduced (current) state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2BCE-41A7-4757-9BBA-1D659BF8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1D9D-9EE2-4EA1-BDE3-CB17471C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B0F0"/>
                </a:solidFill>
              </a:rPr>
              <a:t>As your React app grows, state generally becomes more and more spread out amongst different class-based components. </a:t>
            </a:r>
            <a:r>
              <a:rPr lang="en-US" dirty="0">
                <a:solidFill>
                  <a:srgbClr val="7030A0"/>
                </a:solidFill>
              </a:rPr>
              <a:t>This is messy. </a:t>
            </a:r>
            <a:r>
              <a:rPr lang="en-US" dirty="0">
                <a:solidFill>
                  <a:schemeClr val="accent6"/>
                </a:solidFill>
              </a:rPr>
              <a:t>Plus, state is tightly coupled with the view logic.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Redux helps to mitigate those issues by managing state in a single place outside of React, promoting-</a:t>
            </a:r>
          </a:p>
          <a:p>
            <a:pPr marL="0" indent="0" algn="just">
              <a:buNone/>
            </a:pP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A single source of truth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2.	Separation of concerns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798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Office Theme</vt:lpstr>
      <vt:lpstr>PowerPoint Presentation</vt:lpstr>
      <vt:lpstr>Content</vt:lpstr>
      <vt:lpstr>PowerPoint Presentation</vt:lpstr>
      <vt:lpstr>What is Redux?</vt:lpstr>
      <vt:lpstr>What is Redux?</vt:lpstr>
      <vt:lpstr>PowerPoint Presentation</vt:lpstr>
      <vt:lpstr>Why Redux?</vt:lpstr>
      <vt:lpstr>Why Redux?</vt:lpstr>
      <vt:lpstr>Why Redux?</vt:lpstr>
      <vt:lpstr>Why Redux?</vt:lpstr>
      <vt:lpstr>Three Principles of Redux</vt:lpstr>
      <vt:lpstr>PowerPoint Presentation</vt:lpstr>
      <vt:lpstr>PowerPoint Presentation</vt:lpstr>
      <vt:lpstr>Project Setup</vt:lpstr>
      <vt:lpstr>Project Setup</vt:lpstr>
      <vt:lpstr>Create a Store</vt:lpstr>
      <vt:lpstr>Create a Store</vt:lpstr>
      <vt:lpstr>Define a Reducer</vt:lpstr>
      <vt:lpstr>Add an Action</vt:lpstr>
      <vt:lpstr>Add an Action</vt:lpstr>
      <vt:lpstr>Refactor</vt:lpstr>
      <vt:lpstr>Refactor</vt:lpstr>
      <vt:lpstr>Update the View</vt:lpstr>
      <vt:lpstr>Update the View</vt:lpstr>
      <vt:lpstr>Update the View</vt:lpstr>
      <vt:lpstr>Add a Child Component</vt:lpstr>
      <vt:lpstr>Add a Child Component</vt:lpstr>
      <vt:lpstr>Add a Child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Vindya Gardiyawasam</dc:creator>
  <cp:lastModifiedBy>Vindya Gardiyawasam</cp:lastModifiedBy>
  <cp:revision>117</cp:revision>
  <dcterms:created xsi:type="dcterms:W3CDTF">2019-09-11T05:14:47Z</dcterms:created>
  <dcterms:modified xsi:type="dcterms:W3CDTF">2019-09-12T09:53:49Z</dcterms:modified>
</cp:coreProperties>
</file>