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1"/>
  </p:notesMasterIdLst>
  <p:sldIdLst>
    <p:sldId id="350" r:id="rId2"/>
    <p:sldId id="257" r:id="rId3"/>
    <p:sldId id="380" r:id="rId4"/>
    <p:sldId id="357" r:id="rId5"/>
    <p:sldId id="362" r:id="rId6"/>
    <p:sldId id="379" r:id="rId7"/>
    <p:sldId id="351" r:id="rId8"/>
    <p:sldId id="352" r:id="rId9"/>
    <p:sldId id="359" r:id="rId10"/>
    <p:sldId id="360" r:id="rId11"/>
    <p:sldId id="353" r:id="rId12"/>
    <p:sldId id="265" r:id="rId13"/>
    <p:sldId id="266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3300"/>
    <a:srgbClr val="0066FF"/>
    <a:srgbClr val="009900"/>
    <a:srgbClr val="FF66CC"/>
    <a:srgbClr val="00CCFF"/>
    <a:srgbClr val="FF33CC"/>
    <a:srgbClr val="FF99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2D779-D8F2-4034-9700-4CB8EF22CE93}" v="719" dt="2019-09-16T05:56:29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dya Gardiyawasam" userId="S::vgardiyawasam@virtusa.com::57844934-0dd3-4ed1-94b3-f909e80d825c" providerId="AD" clId="Web-{2AC2D779-D8F2-4034-9700-4CB8EF22CE93}"/>
    <pc:docChg chg="addSld delSld modSld sldOrd">
      <pc:chgData name="Vindya Gardiyawasam" userId="S::vgardiyawasam@virtusa.com::57844934-0dd3-4ed1-94b3-f909e80d825c" providerId="AD" clId="Web-{2AC2D779-D8F2-4034-9700-4CB8EF22CE93}" dt="2019-09-16T05:56:29.877" v="716" actId="20577"/>
      <pc:docMkLst>
        <pc:docMk/>
      </pc:docMkLst>
      <pc:sldChg chg="addSp modSp">
        <pc:chgData name="Vindya Gardiyawasam" userId="S::vgardiyawasam@virtusa.com::57844934-0dd3-4ed1-94b3-f909e80d825c" providerId="AD" clId="Web-{2AC2D779-D8F2-4034-9700-4CB8EF22CE93}" dt="2019-09-16T05:52:52.689" v="594" actId="1076"/>
        <pc:sldMkLst>
          <pc:docMk/>
          <pc:sldMk cId="628706780" sldId="257"/>
        </pc:sldMkLst>
        <pc:spChg chg="mod">
          <ac:chgData name="Vindya Gardiyawasam" userId="S::vgardiyawasam@virtusa.com::57844934-0dd3-4ed1-94b3-f909e80d825c" providerId="AD" clId="Web-{2AC2D779-D8F2-4034-9700-4CB8EF22CE93}" dt="2019-09-16T05:48:59.096" v="545"/>
          <ac:spMkLst>
            <pc:docMk/>
            <pc:sldMk cId="628706780" sldId="257"/>
            <ac:spMk id="2" creationId="{B2445501-4E9C-449D-BD68-F0676E9DA53E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2:52.689" v="594" actId="1076"/>
          <ac:spMkLst>
            <pc:docMk/>
            <pc:sldMk cId="628706780" sldId="257"/>
            <ac:spMk id="6" creationId="{D88BA118-A66E-4FC5-9EFA-77478F9FB62B}"/>
          </ac:spMkLst>
        </pc:spChg>
        <pc:picChg chg="add mod modCrop">
          <ac:chgData name="Vindya Gardiyawasam" userId="S::vgardiyawasam@virtusa.com::57844934-0dd3-4ed1-94b3-f909e80d825c" providerId="AD" clId="Web-{2AC2D779-D8F2-4034-9700-4CB8EF22CE93}" dt="2019-09-16T04:33:37.129" v="5" actId="1076"/>
          <ac:picMkLst>
            <pc:docMk/>
            <pc:sldMk cId="628706780" sldId="257"/>
            <ac:picMk id="5" creationId="{F51BAFBF-64FE-446C-B4A6-818C63B79C6B}"/>
          </ac:picMkLst>
        </pc:picChg>
      </pc:sldChg>
      <pc:sldChg chg="delSp modSp mod setBg">
        <pc:chgData name="Vindya Gardiyawasam" userId="S::vgardiyawasam@virtusa.com::57844934-0dd3-4ed1-94b3-f909e80d825c" providerId="AD" clId="Web-{2AC2D779-D8F2-4034-9700-4CB8EF22CE93}" dt="2019-09-16T05:47:43.111" v="536" actId="1076"/>
        <pc:sldMkLst>
          <pc:docMk/>
          <pc:sldMk cId="901683639" sldId="265"/>
        </pc:sldMkLst>
        <pc:spChg chg="mod">
          <ac:chgData name="Vindya Gardiyawasam" userId="S::vgardiyawasam@virtusa.com::57844934-0dd3-4ed1-94b3-f909e80d825c" providerId="AD" clId="Web-{2AC2D779-D8F2-4034-9700-4CB8EF22CE93}" dt="2019-09-16T05:47:43.111" v="536" actId="1076"/>
          <ac:spMkLst>
            <pc:docMk/>
            <pc:sldMk cId="901683639" sldId="265"/>
            <ac:spMk id="5" creationId="{BBF9DB0D-B04C-4517-B852-A271508F112C}"/>
          </ac:spMkLst>
        </pc:spChg>
        <pc:picChg chg="del">
          <ac:chgData name="Vindya Gardiyawasam" userId="S::vgardiyawasam@virtusa.com::57844934-0dd3-4ed1-94b3-f909e80d825c" providerId="AD" clId="Web-{2AC2D779-D8F2-4034-9700-4CB8EF22CE93}" dt="2019-09-16T05:47:28.752" v="531"/>
          <ac:picMkLst>
            <pc:docMk/>
            <pc:sldMk cId="901683639" sldId="265"/>
            <ac:picMk id="4" creationId="{B725ED16-0261-4880-BB3D-DC69BE9548B8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4:15.017" v="636" actId="20577"/>
        <pc:sldMkLst>
          <pc:docMk/>
          <pc:sldMk cId="818735587" sldId="266"/>
        </pc:sldMkLst>
        <pc:spChg chg="add mod">
          <ac:chgData name="Vindya Gardiyawasam" userId="S::vgardiyawasam@virtusa.com::57844934-0dd3-4ed1-94b3-f909e80d825c" providerId="AD" clId="Web-{2AC2D779-D8F2-4034-9700-4CB8EF22CE93}" dt="2019-09-16T04:49:30.019" v="113" actId="20577"/>
          <ac:spMkLst>
            <pc:docMk/>
            <pc:sldMk cId="818735587" sldId="266"/>
            <ac:spMk id="4" creationId="{BBCBC433-7F06-400B-8D1E-8BF41C32CA83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15.017" v="636" actId="20577"/>
          <ac:spMkLst>
            <pc:docMk/>
            <pc:sldMk cId="818735587" sldId="266"/>
            <ac:spMk id="8" creationId="{806879B7-456F-442A-B672-C567C454486A}"/>
          </ac:spMkLst>
        </pc:spChg>
        <pc:picChg chg="mod modCrop">
          <ac:chgData name="Vindya Gardiyawasam" userId="S::vgardiyawasam@virtusa.com::57844934-0dd3-4ed1-94b3-f909e80d825c" providerId="AD" clId="Web-{2AC2D779-D8F2-4034-9700-4CB8EF22CE93}" dt="2019-09-16T04:49:56.769" v="119" actId="14100"/>
          <ac:picMkLst>
            <pc:docMk/>
            <pc:sldMk cId="818735587" sldId="266"/>
            <ac:picMk id="2" creationId="{2317174C-57AF-42B4-9F84-7E089A971F99}"/>
          </ac:picMkLst>
        </pc:picChg>
        <pc:picChg chg="add">
          <ac:chgData name="Vindya Gardiyawasam" userId="S::vgardiyawasam@virtusa.com::57844934-0dd3-4ed1-94b3-f909e80d825c" providerId="AD" clId="Web-{2AC2D779-D8F2-4034-9700-4CB8EF22CE93}" dt="2019-09-16T04:49:39.566" v="114"/>
          <ac:picMkLst>
            <pc:docMk/>
            <pc:sldMk cId="818735587" sldId="266"/>
            <ac:picMk id="6" creationId="{D29E3019-88D2-4591-8F41-6FB1495117A8}"/>
          </ac:picMkLst>
        </pc:picChg>
      </pc:sldChg>
      <pc:sldChg chg="addSp delSp modSp">
        <pc:chgData name="Vindya Gardiyawasam" userId="S::vgardiyawasam@virtusa.com::57844934-0dd3-4ed1-94b3-f909e80d825c" providerId="AD" clId="Web-{2AC2D779-D8F2-4034-9700-4CB8EF22CE93}" dt="2019-09-16T05:38:47.190" v="508" actId="14100"/>
        <pc:sldMkLst>
          <pc:docMk/>
          <pc:sldMk cId="2578094712" sldId="350"/>
        </pc:sldMkLst>
        <pc:spChg chg="add mod">
          <ac:chgData name="Vindya Gardiyawasam" userId="S::vgardiyawasam@virtusa.com::57844934-0dd3-4ed1-94b3-f909e80d825c" providerId="AD" clId="Web-{2AC2D779-D8F2-4034-9700-4CB8EF22CE93}" dt="2019-09-16T05:38:05.549" v="503" actId="1076"/>
          <ac:spMkLst>
            <pc:docMk/>
            <pc:sldMk cId="2578094712" sldId="350"/>
            <ac:spMk id="4" creationId="{A930EEEF-EC63-4F50-B987-72D876F23D1A}"/>
          </ac:spMkLst>
        </pc:spChg>
        <pc:spChg chg="mod">
          <ac:chgData name="Vindya Gardiyawasam" userId="S::vgardiyawasam@virtusa.com::57844934-0dd3-4ed1-94b3-f909e80d825c" providerId="AD" clId="Web-{2AC2D779-D8F2-4034-9700-4CB8EF22CE93}" dt="2019-09-16T05:20:05.424" v="395"/>
          <ac:spMkLst>
            <pc:docMk/>
            <pc:sldMk cId="2578094712" sldId="350"/>
            <ac:spMk id="167" creationId="{00000000-0000-0000-0000-000000000000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29:25.127" v="444" actId="1076"/>
          <ac:spMkLst>
            <pc:docMk/>
            <pc:sldMk cId="2578094712" sldId="350"/>
            <ac:spMk id="168" creationId="{3C07B37E-A44A-45A5-A9BC-8DE5B4DB8DE8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30:26.471" v="465" actId="1076"/>
          <ac:spMkLst>
            <pc:docMk/>
            <pc:sldMk cId="2578094712" sldId="350"/>
            <ac:spMk id="169" creationId="{1DC03966-86D9-4F99-B9B1-2CD175C5E760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38:08.830" v="504" actId="1076"/>
          <ac:spMkLst>
            <pc:docMk/>
            <pc:sldMk cId="2578094712" sldId="350"/>
            <ac:spMk id="170" creationId="{F07B4592-7761-4CCD-9C3E-497E91D731BC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38:18.283" v="505" actId="1076"/>
          <ac:spMkLst>
            <pc:docMk/>
            <pc:sldMk cId="2578094712" sldId="350"/>
            <ac:spMk id="172" creationId="{E0E4EE18-B556-4A59-99FA-1DE768FF49F6}"/>
          </ac:spMkLst>
        </pc:spChg>
        <pc:grpChg chg="del">
          <ac:chgData name="Vindya Gardiyawasam" userId="S::vgardiyawasam@virtusa.com::57844934-0dd3-4ed1-94b3-f909e80d825c" providerId="AD" clId="Web-{2AC2D779-D8F2-4034-9700-4CB8EF22CE93}" dt="2019-09-16T05:18:12.581" v="365"/>
          <ac:grpSpMkLst>
            <pc:docMk/>
            <pc:sldMk cId="2578094712" sldId="350"/>
            <ac:grpSpMk id="44" creationId="{00000000-0000-0000-0000-000000000000}"/>
          </ac:grpSpMkLst>
        </pc:grpChg>
        <pc:picChg chg="add mod">
          <ac:chgData name="Vindya Gardiyawasam" userId="S::vgardiyawasam@virtusa.com::57844934-0dd3-4ed1-94b3-f909e80d825c" providerId="AD" clId="Web-{2AC2D779-D8F2-4034-9700-4CB8EF22CE93}" dt="2019-09-16T05:38:47.190" v="508" actId="14100"/>
          <ac:picMkLst>
            <pc:docMk/>
            <pc:sldMk cId="2578094712" sldId="350"/>
            <ac:picMk id="2" creationId="{D11D9B37-7844-4D2F-B7EF-3242805ECCD6}"/>
          </ac:picMkLst>
        </pc:picChg>
        <pc:picChg chg="mod modCrop">
          <ac:chgData name="Vindya Gardiyawasam" userId="S::vgardiyawasam@virtusa.com::57844934-0dd3-4ed1-94b3-f909e80d825c" providerId="AD" clId="Web-{2AC2D779-D8F2-4034-9700-4CB8EF22CE93}" dt="2019-09-16T05:25:59.862" v="424" actId="14100"/>
          <ac:picMkLst>
            <pc:docMk/>
            <pc:sldMk cId="2578094712" sldId="350"/>
            <ac:picMk id="171" creationId="{13398E41-8DCE-4DCE-A254-756193CD5967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3:30.814" v="610" actId="20577"/>
        <pc:sldMkLst>
          <pc:docMk/>
          <pc:sldMk cId="3453567087" sldId="351"/>
        </pc:sldMkLst>
        <pc:spChg chg="mod">
          <ac:chgData name="Vindya Gardiyawasam" userId="S::vgardiyawasam@virtusa.com::57844934-0dd3-4ed1-94b3-f909e80d825c" providerId="AD" clId="Web-{2AC2D779-D8F2-4034-9700-4CB8EF22CE93}" dt="2019-09-16T04:41:58.753" v="66" actId="14100"/>
          <ac:spMkLst>
            <pc:docMk/>
            <pc:sldMk cId="3453567087" sldId="351"/>
            <ac:spMk id="2" creationId="{10B9D745-E2D0-48F6-AE63-5BFEC10F1881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3:30.814" v="610" actId="20577"/>
          <ac:spMkLst>
            <pc:docMk/>
            <pc:sldMk cId="3453567087" sldId="351"/>
            <ac:spMk id="7" creationId="{F4FD24D3-5237-46BE-A664-8BF9117F8209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42:08.644" v="67"/>
          <ac:picMkLst>
            <pc:docMk/>
            <pc:sldMk cId="3453567087" sldId="351"/>
            <ac:picMk id="5" creationId="{49CAA11D-34D0-47DB-874D-8AC7A403C79E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3:39.236" v="616" actId="20577"/>
        <pc:sldMkLst>
          <pc:docMk/>
          <pc:sldMk cId="1278734776" sldId="352"/>
        </pc:sldMkLst>
        <pc:spChg chg="mod">
          <ac:chgData name="Vindya Gardiyawasam" userId="S::vgardiyawasam@virtusa.com::57844934-0dd3-4ed1-94b3-f909e80d825c" providerId="AD" clId="Web-{2AC2D779-D8F2-4034-9700-4CB8EF22CE93}" dt="2019-09-16T04:44:00.675" v="74"/>
          <ac:spMkLst>
            <pc:docMk/>
            <pc:sldMk cId="1278734776" sldId="352"/>
            <ac:spMk id="2" creationId="{0758FE2E-DDE8-458C-9FD4-33D9FAEBC755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3:39.236" v="616" actId="20577"/>
          <ac:spMkLst>
            <pc:docMk/>
            <pc:sldMk cId="1278734776" sldId="352"/>
            <ac:spMk id="7" creationId="{A2DC7299-3E7B-453A-A045-CFEEE6E7ADBB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42:28.082" v="71"/>
          <ac:picMkLst>
            <pc:docMk/>
            <pc:sldMk cId="1278734776" sldId="352"/>
            <ac:picMk id="5" creationId="{62705338-E7E7-45FF-A324-801CA429E6F4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4:04.236" v="632" actId="20577"/>
        <pc:sldMkLst>
          <pc:docMk/>
          <pc:sldMk cId="2208483717" sldId="353"/>
        </pc:sldMkLst>
        <pc:spChg chg="mod">
          <ac:chgData name="Vindya Gardiyawasam" userId="S::vgardiyawasam@virtusa.com::57844934-0dd3-4ed1-94b3-f909e80d825c" providerId="AD" clId="Web-{2AC2D779-D8F2-4034-9700-4CB8EF22CE93}" dt="2019-09-16T04:47:55.581" v="105"/>
          <ac:spMkLst>
            <pc:docMk/>
            <pc:sldMk cId="2208483717" sldId="353"/>
            <ac:spMk id="2" creationId="{51C4B587-16DD-4CCA-9CBC-B5C83950D2D2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04.236" v="632" actId="20577"/>
          <ac:spMkLst>
            <pc:docMk/>
            <pc:sldMk cId="2208483717" sldId="353"/>
            <ac:spMk id="7" creationId="{846F6ADC-FE54-4856-96DF-5BA9C4528CCE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47:07.550" v="99"/>
          <ac:picMkLst>
            <pc:docMk/>
            <pc:sldMk cId="2208483717" sldId="353"/>
            <ac:picMk id="5" creationId="{15B46AB8-3BC9-4E56-A020-375FACB8AB15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3:07.611" v="598" actId="20577"/>
        <pc:sldMkLst>
          <pc:docMk/>
          <pc:sldMk cId="2709513896" sldId="357"/>
        </pc:sldMkLst>
        <pc:spChg chg="mod">
          <ac:chgData name="Vindya Gardiyawasam" userId="S::vgardiyawasam@virtusa.com::57844934-0dd3-4ed1-94b3-f909e80d825c" providerId="AD" clId="Web-{2AC2D779-D8F2-4034-9700-4CB8EF22CE93}" dt="2019-09-16T04:36:55.285" v="20" actId="14100"/>
          <ac:spMkLst>
            <pc:docMk/>
            <pc:sldMk cId="2709513896" sldId="357"/>
            <ac:spMk id="2" creationId="{FFD34783-EFFB-4FF5-8D0A-EBE93E0EAEBD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3:07.611" v="598" actId="20577"/>
          <ac:spMkLst>
            <pc:docMk/>
            <pc:sldMk cId="2709513896" sldId="357"/>
            <ac:spMk id="7" creationId="{015FD7DD-1D8B-425E-A928-9AF1B55C9B05}"/>
          </ac:spMkLst>
        </pc:spChg>
        <pc:picChg chg="add mod">
          <ac:chgData name="Vindya Gardiyawasam" userId="S::vgardiyawasam@virtusa.com::57844934-0dd3-4ed1-94b3-f909e80d825c" providerId="AD" clId="Web-{2AC2D779-D8F2-4034-9700-4CB8EF22CE93}" dt="2019-09-16T04:38:28.269" v="28" actId="1076"/>
          <ac:picMkLst>
            <pc:docMk/>
            <pc:sldMk cId="2709513896" sldId="357"/>
            <ac:picMk id="5" creationId="{8DC112EF-61EA-47FA-A374-80092454B6FF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3:48.393" v="622" actId="20577"/>
        <pc:sldMkLst>
          <pc:docMk/>
          <pc:sldMk cId="80578593" sldId="359"/>
        </pc:sldMkLst>
        <pc:spChg chg="mod">
          <ac:chgData name="Vindya Gardiyawasam" userId="S::vgardiyawasam@virtusa.com::57844934-0dd3-4ed1-94b3-f909e80d825c" providerId="AD" clId="Web-{2AC2D779-D8F2-4034-9700-4CB8EF22CE93}" dt="2019-09-16T04:45:45.238" v="86"/>
          <ac:spMkLst>
            <pc:docMk/>
            <pc:sldMk cId="80578593" sldId="359"/>
            <ac:spMk id="2" creationId="{D7D92BCE-41A7-4757-9BBA-1D659BF8983F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3:48.393" v="622" actId="20577"/>
          <ac:spMkLst>
            <pc:docMk/>
            <pc:sldMk cId="80578593" sldId="359"/>
            <ac:spMk id="7" creationId="{F1311988-648E-4B0C-A627-34C4E8E04760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44:31.269" v="79"/>
          <ac:picMkLst>
            <pc:docMk/>
            <pc:sldMk cId="80578593" sldId="359"/>
            <ac:picMk id="5" creationId="{6D23C811-67CD-4CAA-8126-E4E6CE31CC19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3:56.283" v="628" actId="20577"/>
        <pc:sldMkLst>
          <pc:docMk/>
          <pc:sldMk cId="4070931300" sldId="360"/>
        </pc:sldMkLst>
        <pc:spChg chg="mod">
          <ac:chgData name="Vindya Gardiyawasam" userId="S::vgardiyawasam@virtusa.com::57844934-0dd3-4ed1-94b3-f909e80d825c" providerId="AD" clId="Web-{2AC2D779-D8F2-4034-9700-4CB8EF22CE93}" dt="2019-09-16T04:46:43.191" v="94"/>
          <ac:spMkLst>
            <pc:docMk/>
            <pc:sldMk cId="4070931300" sldId="360"/>
            <ac:spMk id="2" creationId="{B012C095-0EC8-4922-97D8-02219DAC23EB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3:56.283" v="628" actId="20577"/>
          <ac:spMkLst>
            <pc:docMk/>
            <pc:sldMk cId="4070931300" sldId="360"/>
            <ac:spMk id="7" creationId="{08A42AD6-5A1A-48C8-9576-5479653636BB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46:06.956" v="89"/>
          <ac:picMkLst>
            <pc:docMk/>
            <pc:sldMk cId="4070931300" sldId="360"/>
            <ac:picMk id="3" creationId="{FEA7FD35-2B16-40C3-9633-17975FA98324}"/>
          </ac:picMkLst>
        </pc:picChg>
      </pc:sldChg>
      <pc:sldChg chg="addSp delSp modSp mod setBg">
        <pc:chgData name="Vindya Gardiyawasam" userId="S::vgardiyawasam@virtusa.com::57844934-0dd3-4ed1-94b3-f909e80d825c" providerId="AD" clId="Web-{2AC2D779-D8F2-4034-9700-4CB8EF22CE93}" dt="2019-09-16T05:53:20.814" v="604" actId="20577"/>
        <pc:sldMkLst>
          <pc:docMk/>
          <pc:sldMk cId="3202202962" sldId="362"/>
        </pc:sldMkLst>
        <pc:spChg chg="mod">
          <ac:chgData name="Vindya Gardiyawasam" userId="S::vgardiyawasam@virtusa.com::57844934-0dd3-4ed1-94b3-f909e80d825c" providerId="AD" clId="Web-{2AC2D779-D8F2-4034-9700-4CB8EF22CE93}" dt="2019-09-16T04:41:04.332" v="58" actId="14100"/>
          <ac:spMkLst>
            <pc:docMk/>
            <pc:sldMk cId="3202202962" sldId="362"/>
            <ac:spMk id="2" creationId="{974AE04F-B954-4247-BB43-FF7F55EA58E5}"/>
          </ac:spMkLst>
        </pc:spChg>
        <pc:spChg chg="mod">
          <ac:chgData name="Vindya Gardiyawasam" userId="S::vgardiyawasam@virtusa.com::57844934-0dd3-4ed1-94b3-f909e80d825c" providerId="AD" clId="Web-{2AC2D779-D8F2-4034-9700-4CB8EF22CE93}" dt="2019-09-16T04:40:20.753" v="54" actId="20577"/>
          <ac:spMkLst>
            <pc:docMk/>
            <pc:sldMk cId="3202202962" sldId="362"/>
            <ac:spMk id="3" creationId="{44B0504D-DA62-4096-96C5-D174B4D05C0C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3:20.814" v="604" actId="20577"/>
          <ac:spMkLst>
            <pc:docMk/>
            <pc:sldMk cId="3202202962" sldId="362"/>
            <ac:spMk id="7" creationId="{4125F586-BE1F-4313-BC10-4F65522ED830}"/>
          </ac:spMkLst>
        </pc:spChg>
        <pc:spChg chg="add del">
          <ac:chgData name="Vindya Gardiyawasam" userId="S::vgardiyawasam@virtusa.com::57844934-0dd3-4ed1-94b3-f909e80d825c" providerId="AD" clId="Web-{2AC2D779-D8F2-4034-9700-4CB8EF22CE93}" dt="2019-09-16T04:38:45.582" v="32"/>
          <ac:spMkLst>
            <pc:docMk/>
            <pc:sldMk cId="3202202962" sldId="362"/>
            <ac:spMk id="11" creationId="{E02F3C71-C981-4614-98EA-D6C494F8091E}"/>
          </ac:spMkLst>
        </pc:spChg>
        <pc:picChg chg="mod ord">
          <ac:chgData name="Vindya Gardiyawasam" userId="S::vgardiyawasam@virtusa.com::57844934-0dd3-4ed1-94b3-f909e80d825c" providerId="AD" clId="Web-{2AC2D779-D8F2-4034-9700-4CB8EF22CE93}" dt="2019-09-16T04:38:45.582" v="32"/>
          <ac:picMkLst>
            <pc:docMk/>
            <pc:sldMk cId="3202202962" sldId="362"/>
            <ac:picMk id="4" creationId="{CFEC694D-3279-4823-B128-55FC58D24E21}"/>
          </ac:picMkLst>
        </pc:picChg>
        <pc:picChg chg="add mod">
          <ac:chgData name="Vindya Gardiyawasam" userId="S::vgardiyawasam@virtusa.com::57844934-0dd3-4ed1-94b3-f909e80d825c" providerId="AD" clId="Web-{2AC2D779-D8F2-4034-9700-4CB8EF22CE93}" dt="2019-09-16T04:38:51.050" v="33" actId="1076"/>
          <ac:picMkLst>
            <pc:docMk/>
            <pc:sldMk cId="3202202962" sldId="362"/>
            <ac:picMk id="6" creationId="{B093ED70-1B19-4C05-BC47-BB64B6749858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4:23.486" v="640" actId="20577"/>
        <pc:sldMkLst>
          <pc:docMk/>
          <pc:sldMk cId="2274540389" sldId="363"/>
        </pc:sldMkLst>
        <pc:spChg chg="mod">
          <ac:chgData name="Vindya Gardiyawasam" userId="S::vgardiyawasam@virtusa.com::57844934-0dd3-4ed1-94b3-f909e80d825c" providerId="AD" clId="Web-{2AC2D779-D8F2-4034-9700-4CB8EF22CE93}" dt="2019-09-16T04:51:57.738" v="131"/>
          <ac:spMkLst>
            <pc:docMk/>
            <pc:sldMk cId="2274540389" sldId="363"/>
            <ac:spMk id="2" creationId="{681B4E80-74ED-4E59-A7D3-59B9B73B7BAF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23.486" v="640" actId="20577"/>
          <ac:spMkLst>
            <pc:docMk/>
            <pc:sldMk cId="2274540389" sldId="363"/>
            <ac:spMk id="9" creationId="{7D69103C-8682-4D1F-8990-9CF264013DE8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0:34.269" v="123"/>
          <ac:picMkLst>
            <pc:docMk/>
            <pc:sldMk cId="2274540389" sldId="363"/>
            <ac:picMk id="7" creationId="{DFBE5E6B-560F-471F-9E82-8647F1D54180}"/>
          </ac:picMkLst>
        </pc:picChg>
      </pc:sldChg>
      <pc:sldChg chg="addSp delSp modSp">
        <pc:chgData name="Vindya Gardiyawasam" userId="S::vgardiyawasam@virtusa.com::57844934-0dd3-4ed1-94b3-f909e80d825c" providerId="AD" clId="Web-{2AC2D779-D8F2-4034-9700-4CB8EF22CE93}" dt="2019-09-16T05:54:33.049" v="644" actId="20577"/>
        <pc:sldMkLst>
          <pc:docMk/>
          <pc:sldMk cId="3332229697" sldId="364"/>
        </pc:sldMkLst>
        <pc:spChg chg="del">
          <ac:chgData name="Vindya Gardiyawasam" userId="S::vgardiyawasam@virtusa.com::57844934-0dd3-4ed1-94b3-f909e80d825c" providerId="AD" clId="Web-{2AC2D779-D8F2-4034-9700-4CB8EF22CE93}" dt="2019-09-16T04:52:11.738" v="133"/>
          <ac:spMkLst>
            <pc:docMk/>
            <pc:sldMk cId="3332229697" sldId="364"/>
            <ac:spMk id="2" creationId="{3DC46EB7-DAA6-486C-95D5-38BCF1FC94A8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4:52:11.738" v="133"/>
          <ac:spMkLst>
            <pc:docMk/>
            <pc:sldMk cId="3332229697" sldId="364"/>
            <ac:spMk id="6" creationId="{38F0D5C8-F9FD-4431-9447-205661E34C4F}"/>
          </ac:spMkLst>
        </pc:spChg>
        <pc:spChg chg="add">
          <ac:chgData name="Vindya Gardiyawasam" userId="S::vgardiyawasam@virtusa.com::57844934-0dd3-4ed1-94b3-f909e80d825c" providerId="AD" clId="Web-{2AC2D779-D8F2-4034-9700-4CB8EF22CE93}" dt="2019-09-16T04:52:12.956" v="134"/>
          <ac:spMkLst>
            <pc:docMk/>
            <pc:sldMk cId="3332229697" sldId="364"/>
            <ac:spMk id="9" creationId="{E0A0C3B8-18C7-47D2-B201-7A011F5B6BAE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33.049" v="644" actId="20577"/>
          <ac:spMkLst>
            <pc:docMk/>
            <pc:sldMk cId="3332229697" sldId="364"/>
            <ac:spMk id="13" creationId="{4039EDD1-7D4F-419E-B61D-E5E05433A890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2:12.972" v="135"/>
          <ac:picMkLst>
            <pc:docMk/>
            <pc:sldMk cId="3332229697" sldId="364"/>
            <ac:picMk id="11" creationId="{3BC65BD6-C69C-4327-A97F-E2C5707B67C2}"/>
          </ac:picMkLst>
        </pc:picChg>
      </pc:sldChg>
      <pc:sldChg chg="addSp delSp modSp">
        <pc:chgData name="Vindya Gardiyawasam" userId="S::vgardiyawasam@virtusa.com::57844934-0dd3-4ed1-94b3-f909e80d825c" providerId="AD" clId="Web-{2AC2D779-D8F2-4034-9700-4CB8EF22CE93}" dt="2019-09-16T05:54:40.986" v="648" actId="20577"/>
        <pc:sldMkLst>
          <pc:docMk/>
          <pc:sldMk cId="424433617" sldId="365"/>
        </pc:sldMkLst>
        <pc:spChg chg="del">
          <ac:chgData name="Vindya Gardiyawasam" userId="S::vgardiyawasam@virtusa.com::57844934-0dd3-4ed1-94b3-f909e80d825c" providerId="AD" clId="Web-{2AC2D779-D8F2-4034-9700-4CB8EF22CE93}" dt="2019-09-16T04:52:25.925" v="136"/>
          <ac:spMkLst>
            <pc:docMk/>
            <pc:sldMk cId="424433617" sldId="365"/>
            <ac:spMk id="2" creationId="{7D58FC03-7E34-4808-A448-2E93131C9671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4:52:25.925" v="136"/>
          <ac:spMkLst>
            <pc:docMk/>
            <pc:sldMk cId="424433617" sldId="365"/>
            <ac:spMk id="4" creationId="{D733AC87-E5BF-4126-BDDE-247CE45A0261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4:52:37.425" v="149" actId="20577"/>
          <ac:spMkLst>
            <pc:docMk/>
            <pc:sldMk cId="424433617" sldId="365"/>
            <ac:spMk id="7" creationId="{C901313A-51C4-4F81-A39E-ECE7B9EBD912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40.986" v="648" actId="20577"/>
          <ac:spMkLst>
            <pc:docMk/>
            <pc:sldMk cId="424433617" sldId="365"/>
            <ac:spMk id="11" creationId="{965C106F-A292-4427-9B34-3771508ECF95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2:26.659" v="138"/>
          <ac:picMkLst>
            <pc:docMk/>
            <pc:sldMk cId="424433617" sldId="365"/>
            <ac:picMk id="9" creationId="{E29ED898-9A82-4897-B723-32A334B42A66}"/>
          </ac:picMkLst>
        </pc:picChg>
      </pc:sldChg>
      <pc:sldChg chg="addSp delSp modSp">
        <pc:chgData name="Vindya Gardiyawasam" userId="S::vgardiyawasam@virtusa.com::57844934-0dd3-4ed1-94b3-f909e80d825c" providerId="AD" clId="Web-{2AC2D779-D8F2-4034-9700-4CB8EF22CE93}" dt="2019-09-16T05:54:48.955" v="652" actId="20577"/>
        <pc:sldMkLst>
          <pc:docMk/>
          <pc:sldMk cId="3419501608" sldId="366"/>
        </pc:sldMkLst>
        <pc:spChg chg="del">
          <ac:chgData name="Vindya Gardiyawasam" userId="S::vgardiyawasam@virtusa.com::57844934-0dd3-4ed1-94b3-f909e80d825c" providerId="AD" clId="Web-{2AC2D779-D8F2-4034-9700-4CB8EF22CE93}" dt="2019-09-16T04:53:03.300" v="152"/>
          <ac:spMkLst>
            <pc:docMk/>
            <pc:sldMk cId="3419501608" sldId="366"/>
            <ac:spMk id="2" creationId="{A57BC8CE-F084-48F5-A1DC-2B6F86F1135C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4:53:03.300" v="152"/>
          <ac:spMkLst>
            <pc:docMk/>
            <pc:sldMk cId="3419501608" sldId="366"/>
            <ac:spMk id="5" creationId="{9C4D1E9C-83C2-42E2-B36A-FA83228CC56F}"/>
          </ac:spMkLst>
        </pc:spChg>
        <pc:spChg chg="add">
          <ac:chgData name="Vindya Gardiyawasam" userId="S::vgardiyawasam@virtusa.com::57844934-0dd3-4ed1-94b3-f909e80d825c" providerId="AD" clId="Web-{2AC2D779-D8F2-4034-9700-4CB8EF22CE93}" dt="2019-09-16T04:53:05.238" v="153"/>
          <ac:spMkLst>
            <pc:docMk/>
            <pc:sldMk cId="3419501608" sldId="366"/>
            <ac:spMk id="7" creationId="{7CC75CAB-8D78-4C0E-ABC5-724FD8C3B732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48.955" v="652" actId="20577"/>
          <ac:spMkLst>
            <pc:docMk/>
            <pc:sldMk cId="3419501608" sldId="366"/>
            <ac:spMk id="11" creationId="{9D9A249B-79FB-4364-9BDD-2852E09E7254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3:05.253" v="154"/>
          <ac:picMkLst>
            <pc:docMk/>
            <pc:sldMk cId="3419501608" sldId="366"/>
            <ac:picMk id="9" creationId="{4217F26D-7DCD-4B64-84E1-7B0E49D06D49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4:55.908" v="656" actId="20577"/>
        <pc:sldMkLst>
          <pc:docMk/>
          <pc:sldMk cId="2941735555" sldId="367"/>
        </pc:sldMkLst>
        <pc:spChg chg="mod">
          <ac:chgData name="Vindya Gardiyawasam" userId="S::vgardiyawasam@virtusa.com::57844934-0dd3-4ed1-94b3-f909e80d825c" providerId="AD" clId="Web-{2AC2D779-D8F2-4034-9700-4CB8EF22CE93}" dt="2019-09-16T04:54:37.472" v="165"/>
          <ac:spMkLst>
            <pc:docMk/>
            <pc:sldMk cId="2941735555" sldId="367"/>
            <ac:spMk id="2" creationId="{46A770C9-5599-4AAA-A01A-AE12C94454BF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4:55.908" v="656" actId="20577"/>
          <ac:spMkLst>
            <pc:docMk/>
            <pc:sldMk cId="2941735555" sldId="367"/>
            <ac:spMk id="8" creationId="{0A5B67CF-4A0C-4908-89E1-67B9605DADB7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3:44.706" v="162"/>
          <ac:picMkLst>
            <pc:docMk/>
            <pc:sldMk cId="2941735555" sldId="367"/>
            <ac:picMk id="6" creationId="{95ECFC26-D748-46BF-B339-02DAD0E8BAB1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5:06.846" v="660" actId="20577"/>
        <pc:sldMkLst>
          <pc:docMk/>
          <pc:sldMk cId="2451198157" sldId="368"/>
        </pc:sldMkLst>
        <pc:spChg chg="mod">
          <ac:chgData name="Vindya Gardiyawasam" userId="S::vgardiyawasam@virtusa.com::57844934-0dd3-4ed1-94b3-f909e80d825c" providerId="AD" clId="Web-{2AC2D779-D8F2-4034-9700-4CB8EF22CE93}" dt="2019-09-16T04:56:38.003" v="176"/>
          <ac:spMkLst>
            <pc:docMk/>
            <pc:sldMk cId="2451198157" sldId="368"/>
            <ac:spMk id="2" creationId="{00E9F237-7724-40C0-BD19-8AA8D747AF8F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06.846" v="660" actId="20577"/>
          <ac:spMkLst>
            <pc:docMk/>
            <pc:sldMk cId="2451198157" sldId="368"/>
            <ac:spMk id="7" creationId="{3B5846E1-E6D9-499F-8FBC-0857CF6112A5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5:25.847" v="171"/>
          <ac:picMkLst>
            <pc:docMk/>
            <pc:sldMk cId="2451198157" sldId="368"/>
            <ac:picMk id="5" creationId="{26F6D270-41E4-4A5A-8C69-6245F46D142F}"/>
          </ac:picMkLst>
        </pc:picChg>
      </pc:sldChg>
      <pc:sldChg chg="addSp delSp modSp">
        <pc:chgData name="Vindya Gardiyawasam" userId="S::vgardiyawasam@virtusa.com::57844934-0dd3-4ed1-94b3-f909e80d825c" providerId="AD" clId="Web-{2AC2D779-D8F2-4034-9700-4CB8EF22CE93}" dt="2019-09-16T05:55:14.908" v="664" actId="20577"/>
        <pc:sldMkLst>
          <pc:docMk/>
          <pc:sldMk cId="2972487014" sldId="369"/>
        </pc:sldMkLst>
        <pc:spChg chg="del">
          <ac:chgData name="Vindya Gardiyawasam" userId="S::vgardiyawasam@virtusa.com::57844934-0dd3-4ed1-94b3-f909e80d825c" providerId="AD" clId="Web-{2AC2D779-D8F2-4034-9700-4CB8EF22CE93}" dt="2019-09-16T04:56:55.347" v="178"/>
          <ac:spMkLst>
            <pc:docMk/>
            <pc:sldMk cId="2972487014" sldId="369"/>
            <ac:spMk id="2" creationId="{3499A229-74F1-47D8-A6BC-DED5CAD3F1AD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4:56:55.347" v="178"/>
          <ac:spMkLst>
            <pc:docMk/>
            <pc:sldMk cId="2972487014" sldId="369"/>
            <ac:spMk id="6" creationId="{7C427828-6FB1-45C3-8010-D5A680B4C219}"/>
          </ac:spMkLst>
        </pc:spChg>
        <pc:spChg chg="add">
          <ac:chgData name="Vindya Gardiyawasam" userId="S::vgardiyawasam@virtusa.com::57844934-0dd3-4ed1-94b3-f909e80d825c" providerId="AD" clId="Web-{2AC2D779-D8F2-4034-9700-4CB8EF22CE93}" dt="2019-09-16T04:56:56.847" v="179"/>
          <ac:spMkLst>
            <pc:docMk/>
            <pc:sldMk cId="2972487014" sldId="369"/>
            <ac:spMk id="8" creationId="{2390653C-9C42-432D-8382-AB03B31D043D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14.908" v="664" actId="20577"/>
          <ac:spMkLst>
            <pc:docMk/>
            <pc:sldMk cId="2972487014" sldId="369"/>
            <ac:spMk id="12" creationId="{63BC12E7-8EE9-4D33-9C8B-149F8468BEAE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6:56.862" v="180"/>
          <ac:picMkLst>
            <pc:docMk/>
            <pc:sldMk cId="2972487014" sldId="369"/>
            <ac:picMk id="10" creationId="{7490A41D-7C5E-4521-B9DD-E58DE22B9F21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5:22.658" v="670" actId="20577"/>
        <pc:sldMkLst>
          <pc:docMk/>
          <pc:sldMk cId="2978789579" sldId="370"/>
        </pc:sldMkLst>
        <pc:spChg chg="mod">
          <ac:chgData name="Vindya Gardiyawasam" userId="S::vgardiyawasam@virtusa.com::57844934-0dd3-4ed1-94b3-f909e80d825c" providerId="AD" clId="Web-{2AC2D779-D8F2-4034-9700-4CB8EF22CE93}" dt="2019-09-16T04:57:59.222" v="187" actId="14100"/>
          <ac:spMkLst>
            <pc:docMk/>
            <pc:sldMk cId="2978789579" sldId="370"/>
            <ac:spMk id="2" creationId="{2EDAF7B2-F5CE-4195-B48E-AE49C95B24D4}"/>
          </ac:spMkLst>
        </pc:spChg>
        <pc:spChg chg="mod">
          <ac:chgData name="Vindya Gardiyawasam" userId="S::vgardiyawasam@virtusa.com::57844934-0dd3-4ed1-94b3-f909e80d825c" providerId="AD" clId="Web-{2AC2D779-D8F2-4034-9700-4CB8EF22CE93}" dt="2019-09-16T04:58:25.597" v="190" actId="14100"/>
          <ac:spMkLst>
            <pc:docMk/>
            <pc:sldMk cId="2978789579" sldId="370"/>
            <ac:spMk id="3" creationId="{AF2C1CCE-C2F9-491B-9132-A8B412F3D5E6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22.658" v="670" actId="20577"/>
          <ac:spMkLst>
            <pc:docMk/>
            <pc:sldMk cId="2978789579" sldId="370"/>
            <ac:spMk id="9" creationId="{84EE7221-90B0-40AD-8063-974BAB04A935}"/>
          </ac:spMkLst>
        </pc:spChg>
        <pc:picChg chg="mod">
          <ac:chgData name="Vindya Gardiyawasam" userId="S::vgardiyawasam@virtusa.com::57844934-0dd3-4ed1-94b3-f909e80d825c" providerId="AD" clId="Web-{2AC2D779-D8F2-4034-9700-4CB8EF22CE93}" dt="2019-09-16T04:58:30.691" v="191" actId="1076"/>
          <ac:picMkLst>
            <pc:docMk/>
            <pc:sldMk cId="2978789579" sldId="370"/>
            <ac:picMk id="4" creationId="{6C4599F6-9801-4AA5-8CDA-5B40008EC5BB}"/>
          </ac:picMkLst>
        </pc:picChg>
        <pc:picChg chg="add mod">
          <ac:chgData name="Vindya Gardiyawasam" userId="S::vgardiyawasam@virtusa.com::57844934-0dd3-4ed1-94b3-f909e80d825c" providerId="AD" clId="Web-{2AC2D779-D8F2-4034-9700-4CB8EF22CE93}" dt="2019-09-16T04:58:16.925" v="189" actId="1076"/>
          <ac:picMkLst>
            <pc:docMk/>
            <pc:sldMk cId="2978789579" sldId="370"/>
            <ac:picMk id="7" creationId="{7F11B7CC-2825-44AF-8293-A03B84A4D1A7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5:30.986" v="676" actId="20577"/>
        <pc:sldMkLst>
          <pc:docMk/>
          <pc:sldMk cId="115661990" sldId="371"/>
        </pc:sldMkLst>
        <pc:spChg chg="mod">
          <ac:chgData name="Vindya Gardiyawasam" userId="S::vgardiyawasam@virtusa.com::57844934-0dd3-4ed1-94b3-f909e80d825c" providerId="AD" clId="Web-{2AC2D779-D8F2-4034-9700-4CB8EF22CE93}" dt="2019-09-16T04:59:22.362" v="198"/>
          <ac:spMkLst>
            <pc:docMk/>
            <pc:sldMk cId="115661990" sldId="371"/>
            <ac:spMk id="2" creationId="{1184E59F-3CBB-4D69-AC16-63B9A1A14C84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30.986" v="676" actId="20577"/>
          <ac:spMkLst>
            <pc:docMk/>
            <pc:sldMk cId="115661990" sldId="371"/>
            <ac:spMk id="8" creationId="{B35DA28B-C852-4522-8795-60586C30864A}"/>
          </ac:spMkLst>
        </pc:spChg>
        <pc:picChg chg="add mod">
          <ac:chgData name="Vindya Gardiyawasam" userId="S::vgardiyawasam@virtusa.com::57844934-0dd3-4ed1-94b3-f909e80d825c" providerId="AD" clId="Web-{2AC2D779-D8F2-4034-9700-4CB8EF22CE93}" dt="2019-09-16T04:59:06.738" v="196" actId="1076"/>
          <ac:picMkLst>
            <pc:docMk/>
            <pc:sldMk cId="115661990" sldId="371"/>
            <ac:picMk id="6" creationId="{68C4727E-CDEF-47C6-9F5E-E701276E80B8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5:40.111" v="682" actId="20577"/>
        <pc:sldMkLst>
          <pc:docMk/>
          <pc:sldMk cId="4127909752" sldId="372"/>
        </pc:sldMkLst>
        <pc:spChg chg="mod">
          <ac:chgData name="Vindya Gardiyawasam" userId="S::vgardiyawasam@virtusa.com::57844934-0dd3-4ed1-94b3-f909e80d825c" providerId="AD" clId="Web-{2AC2D779-D8F2-4034-9700-4CB8EF22CE93}" dt="2019-09-16T05:00:38.534" v="211"/>
          <ac:spMkLst>
            <pc:docMk/>
            <pc:sldMk cId="4127909752" sldId="372"/>
            <ac:spMk id="2" creationId="{FBF8391C-EC7D-4BA0-A64B-062CE0EA4B14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40.111" v="682" actId="20577"/>
          <ac:spMkLst>
            <pc:docMk/>
            <pc:sldMk cId="4127909752" sldId="372"/>
            <ac:spMk id="8" creationId="{9F8347A9-E6C9-4E24-9171-053C9F658A7A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4:59:48.972" v="203"/>
          <ac:picMkLst>
            <pc:docMk/>
            <pc:sldMk cId="4127909752" sldId="372"/>
            <ac:picMk id="6" creationId="{B5CA29DA-ED9F-4D3B-B9AA-3E943A9BC95A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5:46.736" v="688" actId="20577"/>
        <pc:sldMkLst>
          <pc:docMk/>
          <pc:sldMk cId="200213151" sldId="373"/>
        </pc:sldMkLst>
        <pc:spChg chg="mod">
          <ac:chgData name="Vindya Gardiyawasam" userId="S::vgardiyawasam@virtusa.com::57844934-0dd3-4ed1-94b3-f909e80d825c" providerId="AD" clId="Web-{2AC2D779-D8F2-4034-9700-4CB8EF22CE93}" dt="2019-09-16T05:02:18.519" v="223" actId="14100"/>
          <ac:spMkLst>
            <pc:docMk/>
            <pc:sldMk cId="200213151" sldId="373"/>
            <ac:spMk id="2" creationId="{EDB468F1-4C5B-4E6C-BA14-7063323CDCBD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46.736" v="688" actId="20577"/>
          <ac:spMkLst>
            <pc:docMk/>
            <pc:sldMk cId="200213151" sldId="373"/>
            <ac:spMk id="8" creationId="{068580B9-721F-42AE-8A2B-97D39171722F}"/>
          </ac:spMkLst>
        </pc:spChg>
        <pc:picChg chg="add mod">
          <ac:chgData name="Vindya Gardiyawasam" userId="S::vgardiyawasam@virtusa.com::57844934-0dd3-4ed1-94b3-f909e80d825c" providerId="AD" clId="Web-{2AC2D779-D8F2-4034-9700-4CB8EF22CE93}" dt="2019-09-16T05:03:18.722" v="225" actId="1076"/>
          <ac:picMkLst>
            <pc:docMk/>
            <pc:sldMk cId="200213151" sldId="373"/>
            <ac:picMk id="6" creationId="{61C03159-A31D-427C-AD5D-4F7A8029534E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5:57.099" v="694" actId="20577"/>
        <pc:sldMkLst>
          <pc:docMk/>
          <pc:sldMk cId="1520283293" sldId="374"/>
        </pc:sldMkLst>
        <pc:spChg chg="mod">
          <ac:chgData name="Vindya Gardiyawasam" userId="S::vgardiyawasam@virtusa.com::57844934-0dd3-4ed1-94b3-f909e80d825c" providerId="AD" clId="Web-{2AC2D779-D8F2-4034-9700-4CB8EF22CE93}" dt="2019-09-16T05:04:55.519" v="243"/>
          <ac:spMkLst>
            <pc:docMk/>
            <pc:sldMk cId="1520283293" sldId="374"/>
            <ac:spMk id="2" creationId="{30A68D92-4442-4052-968A-85DE068267CB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5:57.099" v="694" actId="20577"/>
          <ac:spMkLst>
            <pc:docMk/>
            <pc:sldMk cId="1520283293" sldId="374"/>
            <ac:spMk id="8" creationId="{43BC12E3-C15B-4D2C-AADC-6A9856F27642}"/>
          </ac:spMkLst>
        </pc:spChg>
        <pc:picChg chg="add mod">
          <ac:chgData name="Vindya Gardiyawasam" userId="S::vgardiyawasam@virtusa.com::57844934-0dd3-4ed1-94b3-f909e80d825c" providerId="AD" clId="Web-{2AC2D779-D8F2-4034-9700-4CB8EF22CE93}" dt="2019-09-16T05:03:57.862" v="233" actId="1076"/>
          <ac:picMkLst>
            <pc:docMk/>
            <pc:sldMk cId="1520283293" sldId="374"/>
            <ac:picMk id="6" creationId="{A3A65329-F1A5-4B72-AFC6-BFDBBCBC921C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6:07.517" v="700" actId="20577"/>
        <pc:sldMkLst>
          <pc:docMk/>
          <pc:sldMk cId="718327398" sldId="375"/>
        </pc:sldMkLst>
        <pc:spChg chg="mod">
          <ac:chgData name="Vindya Gardiyawasam" userId="S::vgardiyawasam@virtusa.com::57844934-0dd3-4ed1-94b3-f909e80d825c" providerId="AD" clId="Web-{2AC2D779-D8F2-4034-9700-4CB8EF22CE93}" dt="2019-09-16T05:06:26.581" v="259"/>
          <ac:spMkLst>
            <pc:docMk/>
            <pc:sldMk cId="718327398" sldId="375"/>
            <ac:spMk id="2" creationId="{C7F434DC-F007-49E5-9CFF-0A8277734B34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6:07.517" v="700" actId="20577"/>
          <ac:spMkLst>
            <pc:docMk/>
            <pc:sldMk cId="718327398" sldId="375"/>
            <ac:spMk id="8" creationId="{BDD7ADD0-66D4-49C0-BBFB-32F1013FE205}"/>
          </ac:spMkLst>
        </pc:spChg>
        <pc:picChg chg="add mod">
          <ac:chgData name="Vindya Gardiyawasam" userId="S::vgardiyawasam@virtusa.com::57844934-0dd3-4ed1-94b3-f909e80d825c" providerId="AD" clId="Web-{2AC2D779-D8F2-4034-9700-4CB8EF22CE93}" dt="2019-09-16T05:05:26.222" v="250" actId="1076"/>
          <ac:picMkLst>
            <pc:docMk/>
            <pc:sldMk cId="718327398" sldId="375"/>
            <ac:picMk id="6" creationId="{4620F12F-784C-4460-BCF6-23347392BCB1}"/>
          </ac:picMkLst>
        </pc:picChg>
      </pc:sldChg>
      <pc:sldChg chg="addSp modSp">
        <pc:chgData name="Vindya Gardiyawasam" userId="S::vgardiyawasam@virtusa.com::57844934-0dd3-4ed1-94b3-f909e80d825c" providerId="AD" clId="Web-{2AC2D779-D8F2-4034-9700-4CB8EF22CE93}" dt="2019-09-16T05:56:19.158" v="706" actId="20577"/>
        <pc:sldMkLst>
          <pc:docMk/>
          <pc:sldMk cId="39431815" sldId="376"/>
        </pc:sldMkLst>
        <pc:spChg chg="mod">
          <ac:chgData name="Vindya Gardiyawasam" userId="S::vgardiyawasam@virtusa.com::57844934-0dd3-4ed1-94b3-f909e80d825c" providerId="AD" clId="Web-{2AC2D779-D8F2-4034-9700-4CB8EF22CE93}" dt="2019-09-16T05:07:23.737" v="268"/>
          <ac:spMkLst>
            <pc:docMk/>
            <pc:sldMk cId="39431815" sldId="376"/>
            <ac:spMk id="2" creationId="{11AB358E-6AEC-4D88-856D-1F27F3779D28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6:19.158" v="706" actId="20577"/>
          <ac:spMkLst>
            <pc:docMk/>
            <pc:sldMk cId="39431815" sldId="376"/>
            <ac:spMk id="8" creationId="{46950B0D-DED0-4718-ADF7-79F6DE6D722C}"/>
          </ac:spMkLst>
        </pc:spChg>
        <pc:picChg chg="add">
          <ac:chgData name="Vindya Gardiyawasam" userId="S::vgardiyawasam@virtusa.com::57844934-0dd3-4ed1-94b3-f909e80d825c" providerId="AD" clId="Web-{2AC2D779-D8F2-4034-9700-4CB8EF22CE93}" dt="2019-09-16T05:06:52.159" v="264"/>
          <ac:picMkLst>
            <pc:docMk/>
            <pc:sldMk cId="39431815" sldId="376"/>
            <ac:picMk id="6" creationId="{A85B777D-A346-4892-96AB-7D5C1388A24D}"/>
          </ac:picMkLst>
        </pc:picChg>
      </pc:sldChg>
      <pc:sldChg chg="addSp delSp modSp">
        <pc:chgData name="Vindya Gardiyawasam" userId="S::vgardiyawasam@virtusa.com::57844934-0dd3-4ed1-94b3-f909e80d825c" providerId="AD" clId="Web-{2AC2D779-D8F2-4034-9700-4CB8EF22CE93}" dt="2019-09-16T05:56:27.877" v="714" actId="20577"/>
        <pc:sldMkLst>
          <pc:docMk/>
          <pc:sldMk cId="4016784724" sldId="377"/>
        </pc:sldMkLst>
        <pc:spChg chg="mod">
          <ac:chgData name="Vindya Gardiyawasam" userId="S::vgardiyawasam@virtusa.com::57844934-0dd3-4ed1-94b3-f909e80d825c" providerId="AD" clId="Web-{2AC2D779-D8F2-4034-9700-4CB8EF22CE93}" dt="2019-09-16T05:08:37.737" v="284"/>
          <ac:spMkLst>
            <pc:docMk/>
            <pc:sldMk cId="4016784724" sldId="377"/>
            <ac:spMk id="2" creationId="{0A66D885-5431-49BB-9518-30AA1C3537BF}"/>
          </ac:spMkLst>
        </pc:spChg>
        <pc:spChg chg="add mod">
          <ac:chgData name="Vindya Gardiyawasam" userId="S::vgardiyawasam@virtusa.com::57844934-0dd3-4ed1-94b3-f909e80d825c" providerId="AD" clId="Web-{2AC2D779-D8F2-4034-9700-4CB8EF22CE93}" dt="2019-09-16T05:56:27.877" v="714" actId="20577"/>
          <ac:spMkLst>
            <pc:docMk/>
            <pc:sldMk cId="4016784724" sldId="377"/>
            <ac:spMk id="6" creationId="{4C8B22D0-CD8A-4243-B70D-7EF5062C51EC}"/>
          </ac:spMkLst>
        </pc:spChg>
        <pc:picChg chg="add mod">
          <ac:chgData name="Vindya Gardiyawasam" userId="S::vgardiyawasam@virtusa.com::57844934-0dd3-4ed1-94b3-f909e80d825c" providerId="AD" clId="Web-{2AC2D779-D8F2-4034-9700-4CB8EF22CE93}" dt="2019-09-16T05:08:09.565" v="279" actId="1076"/>
          <ac:picMkLst>
            <pc:docMk/>
            <pc:sldMk cId="4016784724" sldId="377"/>
            <ac:picMk id="3" creationId="{47B9FFFB-FEEB-4169-BE1A-9E29AE8534BF}"/>
          </ac:picMkLst>
        </pc:picChg>
        <pc:picChg chg="add del">
          <ac:chgData name="Vindya Gardiyawasam" userId="S::vgardiyawasam@virtusa.com::57844934-0dd3-4ed1-94b3-f909e80d825c" providerId="AD" clId="Web-{2AC2D779-D8F2-4034-9700-4CB8EF22CE93}" dt="2019-09-16T05:10:52.972" v="327"/>
          <ac:picMkLst>
            <pc:docMk/>
            <pc:sldMk cId="4016784724" sldId="377"/>
            <ac:picMk id="5" creationId="{91C79366-B82D-4609-AE12-196B29C9118D}"/>
          </ac:picMkLst>
        </pc:picChg>
      </pc:sldChg>
      <pc:sldChg chg="delSp modSp mod setBg">
        <pc:chgData name="Vindya Gardiyawasam" userId="S::vgardiyawasam@virtusa.com::57844934-0dd3-4ed1-94b3-f909e80d825c" providerId="AD" clId="Web-{2AC2D779-D8F2-4034-9700-4CB8EF22CE93}" dt="2019-09-16T05:47:18.190" v="530" actId="14100"/>
        <pc:sldMkLst>
          <pc:docMk/>
          <pc:sldMk cId="207424916" sldId="379"/>
        </pc:sldMkLst>
        <pc:spChg chg="mod">
          <ac:chgData name="Vindya Gardiyawasam" userId="S::vgardiyawasam@virtusa.com::57844934-0dd3-4ed1-94b3-f909e80d825c" providerId="AD" clId="Web-{2AC2D779-D8F2-4034-9700-4CB8EF22CE93}" dt="2019-09-16T05:47:18.190" v="530" actId="14100"/>
          <ac:spMkLst>
            <pc:docMk/>
            <pc:sldMk cId="207424916" sldId="379"/>
            <ac:spMk id="3" creationId="{9213D5C2-58B8-43AC-A8EB-A0EA57E4BC35}"/>
          </ac:spMkLst>
        </pc:spChg>
        <pc:picChg chg="del">
          <ac:chgData name="Vindya Gardiyawasam" userId="S::vgardiyawasam@virtusa.com::57844934-0dd3-4ed1-94b3-f909e80d825c" providerId="AD" clId="Web-{2AC2D779-D8F2-4034-9700-4CB8EF22CE93}" dt="2019-09-16T05:46:59.236" v="527"/>
          <ac:picMkLst>
            <pc:docMk/>
            <pc:sldMk cId="207424916" sldId="379"/>
            <ac:picMk id="4" creationId="{A0366397-32E5-48E9-969C-4B6837E4EB8F}"/>
          </ac:picMkLst>
        </pc:picChg>
      </pc:sldChg>
      <pc:sldChg chg="addSp delSp modSp mod setBg">
        <pc:chgData name="Vindya Gardiyawasam" userId="S::vgardiyawasam@virtusa.com::57844934-0dd3-4ed1-94b3-f909e80d825c" providerId="AD" clId="Web-{2AC2D779-D8F2-4034-9700-4CB8EF22CE93}" dt="2019-09-16T05:46:47.783" v="526" actId="14100"/>
        <pc:sldMkLst>
          <pc:docMk/>
          <pc:sldMk cId="1797909735" sldId="380"/>
        </pc:sldMkLst>
        <pc:spChg chg="mod">
          <ac:chgData name="Vindya Gardiyawasam" userId="S::vgardiyawasam@virtusa.com::57844934-0dd3-4ed1-94b3-f909e80d825c" providerId="AD" clId="Web-{2AC2D779-D8F2-4034-9700-4CB8EF22CE93}" dt="2019-09-16T05:46:47.783" v="526" actId="14100"/>
          <ac:spMkLst>
            <pc:docMk/>
            <pc:sldMk cId="1797909735" sldId="380"/>
            <ac:spMk id="3" creationId="{9213D5C2-58B8-43AC-A8EB-A0EA57E4BC35}"/>
          </ac:spMkLst>
        </pc:spChg>
        <pc:spChg chg="add del mod">
          <ac:chgData name="Vindya Gardiyawasam" userId="S::vgardiyawasam@virtusa.com::57844934-0dd3-4ed1-94b3-f909e80d825c" providerId="AD" clId="Web-{2AC2D779-D8F2-4034-9700-4CB8EF22CE93}" dt="2019-09-16T05:44:03.799" v="518"/>
          <ac:spMkLst>
            <pc:docMk/>
            <pc:sldMk cId="1797909735" sldId="380"/>
            <ac:spMk id="6" creationId="{767A8687-41F6-484C-8610-D570D41E8D6C}"/>
          </ac:spMkLst>
        </pc:spChg>
        <pc:picChg chg="add del mod">
          <ac:chgData name="Vindya Gardiyawasam" userId="S::vgardiyawasam@virtusa.com::57844934-0dd3-4ed1-94b3-f909e80d825c" providerId="AD" clId="Web-{2AC2D779-D8F2-4034-9700-4CB8EF22CE93}" dt="2019-09-16T05:44:03.799" v="519"/>
          <ac:picMkLst>
            <pc:docMk/>
            <pc:sldMk cId="1797909735" sldId="380"/>
            <ac:picMk id="2" creationId="{494604DA-96F7-4C52-9ECC-E50BAD6E4A66}"/>
          </ac:picMkLst>
        </pc:picChg>
        <pc:picChg chg="del">
          <ac:chgData name="Vindya Gardiyawasam" userId="S::vgardiyawasam@virtusa.com::57844934-0dd3-4ed1-94b3-f909e80d825c" providerId="AD" clId="Web-{2AC2D779-D8F2-4034-9700-4CB8EF22CE93}" dt="2019-09-16T05:42:31.002" v="509"/>
          <ac:picMkLst>
            <pc:docMk/>
            <pc:sldMk cId="1797909735" sldId="380"/>
            <ac:picMk id="4" creationId="{A0366397-32E5-48E9-969C-4B6837E4EB8F}"/>
          </ac:picMkLst>
        </pc:picChg>
      </pc:sldChg>
      <pc:sldChg chg="delSp modSp new mod setBg">
        <pc:chgData name="Vindya Gardiyawasam" userId="S::vgardiyawasam@virtusa.com::57844934-0dd3-4ed1-94b3-f909e80d825c" providerId="AD" clId="Web-{2AC2D779-D8F2-4034-9700-4CB8EF22CE93}" dt="2019-09-16T05:50:41.471" v="560" actId="1076"/>
        <pc:sldMkLst>
          <pc:docMk/>
          <pc:sldMk cId="1940324870" sldId="381"/>
        </pc:sldMkLst>
        <pc:spChg chg="mod">
          <ac:chgData name="Vindya Gardiyawasam" userId="S::vgardiyawasam@virtusa.com::57844934-0dd3-4ed1-94b3-f909e80d825c" providerId="AD" clId="Web-{2AC2D779-D8F2-4034-9700-4CB8EF22CE93}" dt="2019-09-16T05:50:41.471" v="560" actId="1076"/>
          <ac:spMkLst>
            <pc:docMk/>
            <pc:sldMk cId="1940324870" sldId="381"/>
            <ac:spMk id="2" creationId="{5E4246DD-FB33-4CA5-BAFF-D92B1495057C}"/>
          </ac:spMkLst>
        </pc:spChg>
        <pc:spChg chg="del">
          <ac:chgData name="Vindya Gardiyawasam" userId="S::vgardiyawasam@virtusa.com::57844934-0dd3-4ed1-94b3-f909e80d825c" providerId="AD" clId="Web-{2AC2D779-D8F2-4034-9700-4CB8EF22CE93}" dt="2019-09-16T05:09:29.737" v="287"/>
          <ac:spMkLst>
            <pc:docMk/>
            <pc:sldMk cId="1940324870" sldId="381"/>
            <ac:spMk id="3" creationId="{27CBDCE6-3B81-4548-89A7-CEB175EEED93}"/>
          </ac:spMkLst>
        </pc:spChg>
      </pc:sldChg>
      <pc:sldChg chg="delSp modSp new del ord">
        <pc:chgData name="Vindya Gardiyawasam" userId="S::vgardiyawasam@virtusa.com::57844934-0dd3-4ed1-94b3-f909e80d825c" providerId="AD" clId="Web-{2AC2D779-D8F2-4034-9700-4CB8EF22CE93}" dt="2019-09-16T05:17:54.924" v="360"/>
        <pc:sldMkLst>
          <pc:docMk/>
          <pc:sldMk cId="2320840259" sldId="382"/>
        </pc:sldMkLst>
        <pc:spChg chg="del">
          <ac:chgData name="Vindya Gardiyawasam" userId="S::vgardiyawasam@virtusa.com::57844934-0dd3-4ed1-94b3-f909e80d825c" providerId="AD" clId="Web-{2AC2D779-D8F2-4034-9700-4CB8EF22CE93}" dt="2019-09-16T05:16:13.487" v="352"/>
          <ac:spMkLst>
            <pc:docMk/>
            <pc:sldMk cId="2320840259" sldId="382"/>
            <ac:spMk id="2" creationId="{D2DBBD18-46D3-40DD-B889-2CA31BB31F61}"/>
          </ac:spMkLst>
        </pc:spChg>
        <pc:spChg chg="mod">
          <ac:chgData name="Vindya Gardiyawasam" userId="S::vgardiyawasam@virtusa.com::57844934-0dd3-4ed1-94b3-f909e80d825c" providerId="AD" clId="Web-{2AC2D779-D8F2-4034-9700-4CB8EF22CE93}" dt="2019-09-16T05:17:45.690" v="359"/>
          <ac:spMkLst>
            <pc:docMk/>
            <pc:sldMk cId="2320840259" sldId="382"/>
            <ac:spMk id="3" creationId="{A05F4BDA-50FB-4650-AABA-AA69BC2C1E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41F0-92E5-41C6-B63C-69F09CB50C1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9BB4-B526-45DF-B884-5D4732E7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B64-CE15-4C8D-A73B-D153248C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91DB-C76F-4BAD-864D-04E9CCBD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4D70-2A21-41C0-9DAC-8D4BB171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525A-53CB-430D-BCB9-DDA9EAE6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4458-9556-485E-B5EC-D379C58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D778-7EAF-4068-9D21-E047595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E704F-AE7B-4CBA-B247-E8CE3F3E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9FAA-15ED-4716-B374-84F51281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3B97-0828-40D9-9843-B6B7D1D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8F2C-8590-4621-B33D-54D3B0EF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D6605-4A85-47FF-9A16-FB6FD910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BB-A692-4402-AA19-6DB65A13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D5D0-6BB9-4861-848E-F27020A8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F387-D5BC-4DC5-B35F-3EBCBFE8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26F8-681E-4EAD-9B57-0EB0EBF1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0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38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9C4-47FC-459C-9507-278BC5C2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D867-A337-4687-9FAB-E893FD69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98E8-89D0-4CCD-A441-98E0371A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D4DC-EBD4-43FE-9032-7E64B460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C925-F918-4DA4-B704-6C20CB64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19FD-3B96-4A97-B0FB-3C4CA6B0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E717-2FC1-4E7C-AF7D-9B9AE917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C59-83E8-4992-A18D-5068D9F1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528F-ECD1-491E-A1EB-0B36EFA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925D-B932-4542-AEA4-4B2342AF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4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63BA-ADAC-4DF6-B18F-179A3AF4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D023-1C18-4192-84E1-BB5D2A8E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EBD49-8459-4A55-955E-7C9FB1C2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2B1D8-9F72-4723-9B59-07CFE4B0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8195A-918E-4AF2-A87E-430A49D6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E6E0-5771-4C0D-A6AE-FE9E9E72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BA1C-D9F7-4BBC-AC9B-C633C7C6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4FA55-0837-4948-92DC-FF3F2D08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B8C7-4478-4FC8-8410-31938AEE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2D4FA-EE60-4E90-8919-5F9BD808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1D71-0E46-49A4-A2EA-F7B555EC9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23C35-BB5B-4F07-AE94-278B89C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7E8B-E80D-408C-9662-4389F043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50552-3FF1-4510-89DB-D0479391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09E8-ABE5-4B24-BA64-258D31C4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DE0F4-E7D2-4390-9E78-FF2B3BDE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50B3-5A1A-4F39-89AD-3077432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D269-F15A-4736-AF43-F45F9713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6E288-95E9-4F98-9805-D9CA4FA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1BC25-B083-4AAF-8DAA-5AEC9A3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C17E8-940B-4DDF-ACA9-17C7607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3E1-1152-4E1C-8D41-EBEB194F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6044-3288-41EA-849F-7CEAE5E1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41B14-5CC5-482D-B334-2DA278D8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EDE9-C4DE-4231-8B84-F9D4CA62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17ABB-AD72-4CB8-A623-42CC508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5210-6AA5-4384-B4FD-B0E1C50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73A1-B33C-4B18-B0E7-9C90136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C86B9-1936-477E-8120-216D66AF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D645-6494-48CC-90B4-4661AB99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C4AE-E4E0-4FD6-A334-9364946F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64D2-D1DB-40E2-83B8-71246807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D4A7C-76E6-4FDC-A6B1-09AA867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045DB-1B5D-42B4-9968-9E73CA9A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DFDBC-F2F3-46FB-985C-1E3E81FF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4F33-15D2-4B06-B1E0-CB5EF8D88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FF83-5EC4-4D61-9D39-152C7035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CFC7-6837-4E3D-AB4C-8635CB5D7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/>
          </p:cNvSpPr>
          <p:nvPr/>
        </p:nvSpPr>
        <p:spPr>
          <a:xfrm>
            <a:off x="392311" y="450891"/>
            <a:ext cx="9286014" cy="1173007"/>
          </a:xfrm>
          <a:prstGeom prst="rect">
            <a:avLst/>
          </a:prstGeom>
        </p:spPr>
        <p:txBody>
          <a:bodyPr anchor="t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6600" b="1">
                <a:solidFill>
                  <a:schemeClr val="tx1"/>
                </a:solidFill>
                <a:latin typeface="Berlin Sans FB"/>
                <a:cs typeface="Segoe UI Light"/>
              </a:rPr>
              <a:t>Introduction to Redux</a:t>
            </a:r>
            <a:endParaRPr lang="en-US" sz="6600" b="1" dirty="0">
              <a:solidFill>
                <a:schemeClr val="tx1"/>
              </a:solidFill>
              <a:latin typeface="Berlin Sans FB"/>
              <a:cs typeface="Segoe UI Light" panose="020B0502040204020203" pitchFamily="34" charset="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13398E41-8DCE-4DCE-A254-756193CD5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90" t="-1015" r="2550" b="38071"/>
          <a:stretch/>
        </p:blipFill>
        <p:spPr>
          <a:xfrm>
            <a:off x="10623189" y="6513"/>
            <a:ext cx="1520057" cy="1497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D11D9B37-7844-4D2F-B7EF-3242805E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6" y="1816536"/>
            <a:ext cx="12203497" cy="5036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30EEEF-EC63-4F50-B987-72D876F23D1A}"/>
              </a:ext>
            </a:extLst>
          </p:cNvPr>
          <p:cNvSpPr txBox="1"/>
          <p:nvPr/>
        </p:nvSpPr>
        <p:spPr>
          <a:xfrm>
            <a:off x="7930551" y="6420928"/>
            <a:ext cx="1679276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Action Creator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07B37E-A44A-45A5-A9BC-8DE5B4DB8DE8}"/>
              </a:ext>
            </a:extLst>
          </p:cNvPr>
          <p:cNvSpPr txBox="1"/>
          <p:nvPr/>
        </p:nvSpPr>
        <p:spPr>
          <a:xfrm>
            <a:off x="1201946" y="2467154"/>
            <a:ext cx="1291088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 Store</a:t>
            </a:r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DC03966-86D9-4F99-B9B1-2CD175C5E760}"/>
              </a:ext>
            </a:extLst>
          </p:cNvPr>
          <p:cNvSpPr txBox="1"/>
          <p:nvPr/>
        </p:nvSpPr>
        <p:spPr>
          <a:xfrm>
            <a:off x="598096" y="6420927"/>
            <a:ext cx="165052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 Reducer</a:t>
            </a:r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07B4592-7761-4CCD-9C3E-497E91D731BC}"/>
              </a:ext>
            </a:extLst>
          </p:cNvPr>
          <p:cNvSpPr txBox="1"/>
          <p:nvPr/>
        </p:nvSpPr>
        <p:spPr>
          <a:xfrm>
            <a:off x="7470475" y="4609380"/>
            <a:ext cx="4597879" cy="4001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The views: smart and dumb components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0E4EE18-B556-4A59-99FA-1DE768FF49F6}"/>
              </a:ext>
            </a:extLst>
          </p:cNvPr>
          <p:cNvSpPr txBox="1"/>
          <p:nvPr/>
        </p:nvSpPr>
        <p:spPr>
          <a:xfrm>
            <a:off x="4940061" y="3919267"/>
            <a:ext cx="295886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 View Layer Binding</a:t>
            </a:r>
          </a:p>
        </p:txBody>
      </p:sp>
    </p:spTree>
    <p:extLst>
      <p:ext uri="{BB962C8B-B14F-4D97-AF65-F5344CB8AC3E}">
        <p14:creationId xmlns:p14="http://schemas.microsoft.com/office/powerpoint/2010/main" val="25780947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C095-0EC8-4922-97D8-02219DAC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2" y="365125"/>
            <a:ext cx="11924580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Why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B30C9-235E-4286-B8AC-33A4816C0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9" t="60005" r="21602" b="5302"/>
          <a:stretch/>
        </p:blipFill>
        <p:spPr>
          <a:xfrm>
            <a:off x="442914" y="1914526"/>
            <a:ext cx="10658474" cy="365760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A7FD35-2B16-40C3-9633-17975FA98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42AD6-5A1A-48C8-9576-5479653636BB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9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93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B587-16DD-4CCA-9CBC-B5C83950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365125"/>
            <a:ext cx="11694542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Three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Principles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DCB0-EDD8-41E8-9AB2-FA5404B4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To enable state changes to be predictable, the following constraints applied to state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33CC"/>
                </a:solidFill>
              </a:rPr>
              <a:t>Single source of truth</a:t>
            </a:r>
            <a:r>
              <a:rPr lang="en-US" dirty="0">
                <a:solidFill>
                  <a:srgbClr val="FF33CC"/>
                </a:solidFill>
              </a:rPr>
              <a:t>: </a:t>
            </a:r>
            <a:r>
              <a:rPr lang="en-US" dirty="0"/>
              <a:t>The </a:t>
            </a:r>
            <a:r>
              <a:rPr lang="en-US" i="1" dirty="0"/>
              <a:t>state</a:t>
            </a:r>
            <a:r>
              <a:rPr lang="en-US" dirty="0"/>
              <a:t> of your whole application is stored in an object tree within a single </a:t>
            </a:r>
            <a:r>
              <a:rPr lang="en-US" i="1" dirty="0"/>
              <a:t>store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00CCFF"/>
                </a:solidFill>
              </a:rPr>
              <a:t>State is read-only</a:t>
            </a:r>
            <a:r>
              <a:rPr lang="en-US" dirty="0">
                <a:solidFill>
                  <a:srgbClr val="00CCFF"/>
                </a:solidFill>
              </a:rPr>
              <a:t>: </a:t>
            </a:r>
            <a:r>
              <a:rPr lang="en-US" dirty="0"/>
              <a:t>The only way to change the state is to emit an </a:t>
            </a:r>
            <a:r>
              <a:rPr lang="en-US" i="1" dirty="0"/>
              <a:t>action</a:t>
            </a:r>
            <a:r>
              <a:rPr lang="en-US" dirty="0"/>
              <a:t>, an object describing what happened.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Changes are made with pure functions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To specify how the state tree is transformed by actions, you write pure </a:t>
            </a:r>
            <a:r>
              <a:rPr lang="en-US" i="1" dirty="0"/>
              <a:t>reducers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B46AB8-3BC9-4E56-A020-375FACB8A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F6ADC-FE54-4856-96DF-5BA9C4528CCE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10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848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9DB0D-B04C-4517-B852-A271508F112C}"/>
              </a:ext>
            </a:extLst>
          </p:cNvPr>
          <p:cNvSpPr/>
          <p:nvPr/>
        </p:nvSpPr>
        <p:spPr>
          <a:xfrm>
            <a:off x="70224" y="96508"/>
            <a:ext cx="5265439" cy="1054131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REDUX Basics</a:t>
            </a:r>
          </a:p>
        </p:txBody>
      </p:sp>
    </p:spTree>
    <p:extLst>
      <p:ext uri="{BB962C8B-B14F-4D97-AF65-F5344CB8AC3E}">
        <p14:creationId xmlns:p14="http://schemas.microsoft.com/office/powerpoint/2010/main" val="90168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7174C-57AF-42B4-9F84-7E089A971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6" t="43593" r="25708" b="31959"/>
          <a:stretch/>
        </p:blipFill>
        <p:spPr>
          <a:xfrm>
            <a:off x="891396" y="2602303"/>
            <a:ext cx="10112866" cy="33659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CBC433-7F06-400B-8D1E-8BF41C32CA83}"/>
              </a:ext>
            </a:extLst>
          </p:cNvPr>
          <p:cNvSpPr txBox="1">
            <a:spLocks/>
          </p:cNvSpPr>
          <p:nvPr/>
        </p:nvSpPr>
        <p:spPr>
          <a:xfrm>
            <a:off x="320616" y="365125"/>
            <a:ext cx="11694542" cy="1339940"/>
          </a:xfrm>
          <a:prstGeom prst="rect">
            <a:avLst/>
          </a:prstGeom>
          <a:solidFill>
            <a:srgbClr val="0070C0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BDD6EE"/>
                </a:solidFill>
              </a:rPr>
              <a:t>Redux Flow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9E3019-88D2-4591-8F41-6FB149511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879B7-456F-442A-B672-C567C454486A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12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E80-74ED-4E59-A7D3-59B9B73B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365125"/>
            <a:ext cx="11708920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Project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9D55-AC3D-4C4C-A809-65CAA209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everything in "</a:t>
            </a:r>
            <a:r>
              <a:rPr lang="en-US" dirty="0" err="1"/>
              <a:t>src</a:t>
            </a:r>
            <a:r>
              <a:rPr lang="en-US" dirty="0"/>
              <a:t>" except the </a:t>
            </a:r>
            <a:r>
              <a:rPr lang="en-US" i="1" dirty="0"/>
              <a:t>index.js</a:t>
            </a:r>
            <a:r>
              <a:rPr lang="en-US" dirty="0"/>
              <a:t>, and then install Redux: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9E5A3-60A9-44C0-905A-7B3630AB0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t="26609" r="23360" b="60005"/>
          <a:stretch/>
        </p:blipFill>
        <p:spPr>
          <a:xfrm>
            <a:off x="1271588" y="2286001"/>
            <a:ext cx="8401050" cy="1486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242D6-D259-4548-8515-5BA2D784E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72" t="44789" r="23008" b="48333"/>
          <a:stretch/>
        </p:blipFill>
        <p:spPr>
          <a:xfrm>
            <a:off x="1271588" y="5014913"/>
            <a:ext cx="8172450" cy="757238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BE5E6B-560F-471F-9E82-8647F1D541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69103C-8682-4D1F-8990-9CF264013DE8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13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54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0CF3-2B8F-49E9-8356-045A550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project root, add the following directories and files to "</a:t>
            </a:r>
            <a:r>
              <a:rPr lang="en-US" dirty="0" err="1"/>
              <a:t>src</a:t>
            </a:r>
            <a:r>
              <a:rPr lang="en-US" dirty="0"/>
              <a:t>":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the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4639-5D3A-42F4-8222-4122199F3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56045" r="23242" b="36659"/>
          <a:stretch/>
        </p:blipFill>
        <p:spPr>
          <a:xfrm>
            <a:off x="1300164" y="2500313"/>
            <a:ext cx="8658224" cy="92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6B71F-3435-4DC1-B7E7-E27814F31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7" t="67925" r="22891" b="23737"/>
          <a:stretch/>
        </p:blipFill>
        <p:spPr>
          <a:xfrm>
            <a:off x="1300164" y="4657725"/>
            <a:ext cx="8829674" cy="104298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8F0D5C8-F9FD-4431-9447-205661E3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A0C3B8-18C7-47D2-B201-7A011F5B6BAE}"/>
              </a:ext>
            </a:extLst>
          </p:cNvPr>
          <p:cNvSpPr txBox="1">
            <a:spLocks/>
          </p:cNvSpPr>
          <p:nvPr/>
        </p:nvSpPr>
        <p:spPr>
          <a:xfrm>
            <a:off x="320616" y="365125"/>
            <a:ext cx="11708920" cy="133994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DD6EE"/>
                </a:solidFill>
              </a:rPr>
              <a:t>Project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Setup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C65BD6-C69C-4327-A97F-E2C5707B6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39EDD1-7D4F-419E-B61D-E5E05433A890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14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22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EF54C-FA96-4BFD-B414-4F4F318D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84" t="23057" r="24568" b="13243"/>
          <a:stretch/>
        </p:blipFill>
        <p:spPr>
          <a:xfrm>
            <a:off x="838200" y="1443038"/>
            <a:ext cx="10648950" cy="50498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33AC87-E5BF-4126-BDDE-247CE45A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01313A-51C4-4F81-A39E-ECE7B9EBD912}"/>
              </a:ext>
            </a:extLst>
          </p:cNvPr>
          <p:cNvSpPr txBox="1">
            <a:spLocks/>
          </p:cNvSpPr>
          <p:nvPr/>
        </p:nvSpPr>
        <p:spPr>
          <a:xfrm>
            <a:off x="320616" y="365125"/>
            <a:ext cx="11708920" cy="133994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BDD6EE"/>
                </a:solidFill>
              </a:rPr>
              <a:t>Create a Store</a:t>
            </a:r>
            <a:endParaRPr lang="en-US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9ED898-9A82-4897-B723-32A334B42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5C106F-A292-4427-9B34-3771508ECF95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15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3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F6E-4055-4C8E-9835-8A9E8238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the following error in your browser - Error: Expected the reducer to be a function. Why?</a:t>
            </a:r>
          </a:p>
          <a:p>
            <a:r>
              <a:rPr lang="en-US" dirty="0" err="1"/>
              <a:t>createStore</a:t>
            </a:r>
            <a:r>
              <a:rPr lang="en-US" dirty="0"/>
              <a:t>() takes a reducer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1E9C-83C2-42E2-B36A-FA83228C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C75CAB-8D78-4C0E-ABC5-724FD8C3B732}"/>
              </a:ext>
            </a:extLst>
          </p:cNvPr>
          <p:cNvSpPr txBox="1">
            <a:spLocks/>
          </p:cNvSpPr>
          <p:nvPr/>
        </p:nvSpPr>
        <p:spPr>
          <a:xfrm>
            <a:off x="320616" y="365125"/>
            <a:ext cx="11708920" cy="133994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BDD6EE"/>
                </a:solidFill>
              </a:rPr>
              <a:t>Create a Store</a:t>
            </a:r>
            <a:endParaRPr lang="en-US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17F26D-7DCD-4B64-84E1-7B0E49D06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9A249B-79FB-4364-9BDD-2852E09E7254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16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5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70C9-5599-4AAA-A01A-AE12C944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264484"/>
            <a:ext cx="11435749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Define a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E689-1132-4EC5-B088-A78E3CD7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Update </a:t>
            </a:r>
            <a:r>
              <a:rPr lang="en-US" i="1" dirty="0"/>
              <a:t>index.js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What's happening?</a:t>
            </a:r>
          </a:p>
          <a:p>
            <a:pPr algn="just"/>
            <a:r>
              <a:rPr lang="en-US" dirty="0"/>
              <a:t>We defined a reducer, which takes the previous state (0) and an action (which we have yet to define) and returns a new state (0).</a:t>
            </a:r>
          </a:p>
          <a:p>
            <a:pPr algn="just"/>
            <a:r>
              <a:rPr lang="en-US" dirty="0"/>
              <a:t>The reducer is then passed as an argument into </a:t>
            </a:r>
            <a:r>
              <a:rPr lang="en-US" dirty="0" err="1"/>
              <a:t>createStore</a:t>
            </a:r>
            <a:r>
              <a:rPr lang="en-US" dirty="0"/>
              <a:t>, setting the initial state of the app.</a:t>
            </a:r>
          </a:p>
          <a:p>
            <a:pPr algn="just"/>
            <a:r>
              <a:rPr lang="en-US" dirty="0"/>
              <a:t>Now we can add an action to update state...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0CFC5-0A1B-4069-9CCA-02134C32E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26609" r="23242" b="59380"/>
          <a:stretch/>
        </p:blipFill>
        <p:spPr>
          <a:xfrm>
            <a:off x="1443037" y="2372520"/>
            <a:ext cx="8986838" cy="162877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ECFC26-D748-46BF-B339-02DAD0E8B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B67CF-4A0C-4908-89E1-67B9605DADB7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17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73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F237-7724-40C0-BD19-8AA8D74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365125"/>
            <a:ext cx="11421372" cy="1311186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an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59E9-BCCC-4658-ADED-55CAEC8D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First, let's update the reducer: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So, when the reducer gets an INCREMENT action, it should return state + 1.</a:t>
            </a:r>
          </a:p>
          <a:p>
            <a:r>
              <a:rPr lang="en-US" dirty="0"/>
              <a:t>Add the action: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0BEB9-584C-4790-8040-9907764C3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5" t="26609" r="23594" b="56462"/>
          <a:stretch/>
        </p:blipFill>
        <p:spPr>
          <a:xfrm>
            <a:off x="1585911" y="2214563"/>
            <a:ext cx="8529637" cy="160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8CD29-6B3C-44BD-A53F-B7941020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7" t="52917" r="23360" b="40413"/>
          <a:stretch/>
        </p:blipFill>
        <p:spPr>
          <a:xfrm>
            <a:off x="2128838" y="5729289"/>
            <a:ext cx="7600949" cy="673102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F6D270-41E4-4A5A-8C69-6245F46D14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5846E1-E6D9-499F-8FBC-0857CF6112A5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18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1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5501-4E9C-449D-BD68-F0676E9D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365125"/>
            <a:ext cx="11033184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385-C224-4D18-B933-A2449751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Definition of Redux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REDUX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REDUX Basics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BAFBF-64FE-446C-B4A6-818C63B7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278132" y="754135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BA118-A66E-4FC5-9EFA-77478F9FB62B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70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0AA7-FEDD-4C26-B109-409B6294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it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dispatch() applies the action to the store so that the state is changed.</a:t>
            </a:r>
          </a:p>
          <a:p>
            <a:r>
              <a:rPr lang="en-US" dirty="0"/>
              <a:t>YOUR TURN! Add a DECREMENT action...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DB92C-3D12-4B62-856D-90EBD38A9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4" t="64174" r="23360" b="21861"/>
          <a:stretch/>
        </p:blipFill>
        <p:spPr>
          <a:xfrm>
            <a:off x="1214439" y="2471737"/>
            <a:ext cx="9386886" cy="157162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C427828-6FB1-45C3-8010-D5A680B4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90653C-9C42-432D-8382-AB03B31D043D}"/>
              </a:ext>
            </a:extLst>
          </p:cNvPr>
          <p:cNvSpPr txBox="1">
            <a:spLocks/>
          </p:cNvSpPr>
          <p:nvPr/>
        </p:nvSpPr>
        <p:spPr>
          <a:xfrm>
            <a:off x="464389" y="365125"/>
            <a:ext cx="11421372" cy="1311186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DD6EE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an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Action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90A41D-7C5E-4521-B9DD-E58DE22B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BC12E7-8EE9-4D33-9C8B-149F8468BEAE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19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48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F7B2-F5CE-4195-B48E-AE49C95B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250106"/>
            <a:ext cx="11464505" cy="1167413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DD6EE"/>
                </a:solidFill>
              </a:rPr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1CCE-C2F9-491B-9132-A8B412F3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29"/>
            <a:ext cx="10515600" cy="5207959"/>
          </a:xfrm>
        </p:spPr>
        <p:txBody>
          <a:bodyPr>
            <a:normAutofit/>
          </a:bodyPr>
          <a:lstStyle/>
          <a:p>
            <a:r>
              <a:rPr lang="en-US" dirty="0"/>
              <a:t>First, move the store to </a:t>
            </a:r>
            <a:r>
              <a:rPr lang="en-US" i="1" dirty="0"/>
              <a:t>store.js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Second, add an </a:t>
            </a:r>
            <a:r>
              <a:rPr lang="en-US" i="1" dirty="0"/>
              <a:t>index.js</a:t>
            </a:r>
            <a:r>
              <a:rPr lang="en-US" dirty="0"/>
              <a:t> file to "reducers":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test, remove the store and reducer definitions from index.js and add in the import - import store from './store'.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599F6-9801-4AA5-8CDA-5B40008EC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6609" r="23594" b="50000"/>
          <a:stretch/>
        </p:blipFill>
        <p:spPr>
          <a:xfrm>
            <a:off x="1014412" y="1840452"/>
            <a:ext cx="9301162" cy="1674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30477-9182-410A-978C-C17EC5381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55" t="54794" r="23711" b="23321"/>
          <a:stretch/>
        </p:blipFill>
        <p:spPr>
          <a:xfrm>
            <a:off x="1014413" y="3837780"/>
            <a:ext cx="9301161" cy="1685132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11B7CC-2825-44AF-8293-A03B84A4D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90" r="283" b="37056"/>
          <a:stretch/>
        </p:blipFill>
        <p:spPr>
          <a:xfrm>
            <a:off x="10896358" y="495342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E7221-90B0-40AD-8063-974BAB04A935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20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78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E59F-3CBB-4D69-AC16-63B9A1A1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365125"/>
            <a:ext cx="11852694" cy="133994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DD6EE"/>
                </a:solidFill>
              </a:rPr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7E1-C526-401E-B923-00687760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Next, an </a:t>
            </a:r>
            <a:r>
              <a:rPr lang="en-US" i="1" dirty="0"/>
              <a:t>index.js</a:t>
            </a:r>
            <a:r>
              <a:rPr lang="en-US" dirty="0"/>
              <a:t> file to "actions":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Remove the action from index.js and add the import - import </a:t>
            </a:r>
            <a:r>
              <a:rPr lang="en-US" dirty="0" err="1"/>
              <a:t>incrementAction</a:t>
            </a:r>
            <a:r>
              <a:rPr lang="en-US" dirty="0"/>
              <a:t> from './actions'. Test it out!</a:t>
            </a:r>
          </a:p>
          <a:p>
            <a:pPr algn="just"/>
            <a:r>
              <a:rPr lang="en-US" dirty="0"/>
              <a:t>YOUR TURN!</a:t>
            </a:r>
          </a:p>
          <a:p>
            <a:pPr algn="just"/>
            <a:r>
              <a:rPr lang="en-US" dirty="0"/>
              <a:t>Update your code to handle the DECREMENT action.</a:t>
            </a:r>
          </a:p>
          <a:p>
            <a:pPr algn="just"/>
            <a:r>
              <a:rPr lang="en-US" dirty="0"/>
              <a:t>Review the code with your neighbor, adding in comments as necessary.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FEFDC-5163-4CBD-AA2A-61D06B46E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6609" r="23360" b="60630"/>
          <a:stretch/>
        </p:blipFill>
        <p:spPr>
          <a:xfrm>
            <a:off x="2852737" y="2582863"/>
            <a:ext cx="6486525" cy="106045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C4727E-CDEF-47C6-9F5E-E701276E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1083264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DA28B-C852-4522-8795-60586C30864A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21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6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391C-EC7D-4BA0-A64B-062CE0EA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9" y="365125"/>
            <a:ext cx="11780805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Update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F966-AC88-4C37-A324-418E68EB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0ADC8-55E5-4CDF-AFEC-1F5ACF8F4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6609" r="23360" b="60005"/>
          <a:stretch/>
        </p:blipFill>
        <p:spPr>
          <a:xfrm>
            <a:off x="1885951" y="2828925"/>
            <a:ext cx="8486774" cy="1814513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CA29DA-ED9F-4D3B-B9AA-3E943A9BC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1083264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347A9-E6C9-4E24-9171-053C9F658A7A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22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90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8F1-4C5B-4E6C-BA14-7063323C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235729"/>
            <a:ext cx="11953335" cy="1296809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Update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9BDD-416B-40C0-9A83-4167C367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en-US" dirty="0"/>
              <a:t>Update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TURN! You've seen this all before. Review it with your neighbor.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868D7-1FA0-4F11-88C5-3B64AF496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2" t="45832" r="28047" b="11648"/>
          <a:stretch/>
        </p:blipFill>
        <p:spPr>
          <a:xfrm>
            <a:off x="838200" y="2143124"/>
            <a:ext cx="10620375" cy="3343275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C03159-A31D-427C-AD5D-4F7A80295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1083264" y="552852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580B9-721F-42AE-8A2B-97D39171722F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23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13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8D92-4442-4052-968A-85DE068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3" y="206975"/>
            <a:ext cx="11766428" cy="1009261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Update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B1C5-5A30-4979-B23C-5DE4E3D7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86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Update the render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What's happening?</a:t>
            </a:r>
          </a:p>
          <a:p>
            <a:r>
              <a:rPr lang="en-US" dirty="0"/>
              <a:t>We wrapped </a:t>
            </a:r>
            <a:r>
              <a:rPr lang="en-US" dirty="0" err="1"/>
              <a:t>ReactDOM.render</a:t>
            </a:r>
            <a:r>
              <a:rPr lang="en-US" dirty="0"/>
              <a:t>() in a function aptly named render</a:t>
            </a:r>
          </a:p>
          <a:p>
            <a:r>
              <a:rPr lang="en-US" dirty="0"/>
              <a:t>render() is added as the store via subscribe - which listens for changes any time an action is dispatched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154AE-0100-423D-BDC1-CFA9DE00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24641" r="23360" b="42705"/>
          <a:stretch/>
        </p:blipFill>
        <p:spPr>
          <a:xfrm>
            <a:off x="1700213" y="1719264"/>
            <a:ext cx="8215312" cy="2428875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A65329-F1A5-4B72-AFC6-BFDBBCBC9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982622" y="380324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C12E3-C15B-4D2C-AADC-6A9856F27642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24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28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4DC-F007-49E5-9CFF-0A827773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3" y="336370"/>
            <a:ext cx="11867070" cy="1224922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D464-FCC3-4A92-BEC9-ACBAEAE3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"components", add a new file called </a:t>
            </a:r>
            <a:r>
              <a:rPr lang="en-US" i="1" dirty="0" err="1"/>
              <a:t>Child.jsx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21D36-3872-49F8-97BF-1AA045549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0" t="24641" r="23242" b="37702"/>
          <a:stretch/>
        </p:blipFill>
        <p:spPr>
          <a:xfrm>
            <a:off x="1000125" y="2528888"/>
            <a:ext cx="9301163" cy="3963987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20F12F-784C-4460-BCF6-23347392B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982622" y="567230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7ADD0-66D4-49C0-BBFB-32F1013FE205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25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32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358E-6AEC-4D88-856D-1F27F377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4" y="365125"/>
            <a:ext cx="11809561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Add a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79B6-6E04-4ADE-9D59-5F3DF0AB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import to </a:t>
            </a:r>
            <a:r>
              <a:rPr lang="en-US" i="1" dirty="0"/>
              <a:t>index.js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&lt;Child/&gt; to the render function, just below the button.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C888A-F180-4D3C-A0F7-DEDA2A8F1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66467" r="23008" b="25405"/>
          <a:stretch/>
        </p:blipFill>
        <p:spPr>
          <a:xfrm>
            <a:off x="2143124" y="2871787"/>
            <a:ext cx="7600951" cy="828675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5B777D-A346-4892-96AB-7D5C1388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982622" y="567230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50B0D-DED0-4718-ADF7-79F6DE6D722C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26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885-5431-49BB-9518-30AA1C3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5" y="278861"/>
            <a:ext cx="11852691" cy="1066771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a Child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69DC7-9DAF-4CC5-86EB-27EAC1705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1" t="20402" r="23125" b="60260"/>
          <a:stretch/>
        </p:blipFill>
        <p:spPr>
          <a:xfrm>
            <a:off x="1128713" y="1506022"/>
            <a:ext cx="9386887" cy="2185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3C1F1-00F7-4966-969E-5169AD728543}"/>
              </a:ext>
            </a:extLst>
          </p:cNvPr>
          <p:cNvSpPr txBox="1"/>
          <p:nvPr/>
        </p:nvSpPr>
        <p:spPr>
          <a:xfrm>
            <a:off x="1128713" y="3592681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the button to Child: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68F5B-1CD2-4369-8D30-6DC915508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8" t="43978" r="23905" b="40204"/>
          <a:stretch/>
        </p:blipFill>
        <p:spPr>
          <a:xfrm>
            <a:off x="1128713" y="4070749"/>
            <a:ext cx="9229725" cy="1799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AEDAB-DF27-4D1D-A902-94EA216456CE}"/>
              </a:ext>
            </a:extLst>
          </p:cNvPr>
          <p:cNvSpPr txBox="1"/>
          <p:nvPr/>
        </p:nvSpPr>
        <p:spPr>
          <a:xfrm>
            <a:off x="1128712" y="6029325"/>
            <a:ext cx="93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TURN!</a:t>
            </a:r>
            <a:r>
              <a:rPr lang="en-US" dirty="0"/>
              <a:t> You've seen this all before. Review it with your neighbor.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B9FFFB-FEEB-4169-BE1A-9E29AE853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90" r="283" b="37056"/>
          <a:stretch/>
        </p:blipFill>
        <p:spPr>
          <a:xfrm>
            <a:off x="10853226" y="48096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B22D0-CD8A-4243-B70D-7EF5062C51EC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27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78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46DD-FB33-4CA5-BAFF-D92B1495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" y="5690"/>
            <a:ext cx="4563376" cy="2792054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Berlin Sans FB"/>
                <a:cs typeface="Calibri Light"/>
              </a:rPr>
              <a:t>THE END</a:t>
            </a:r>
            <a:br>
              <a:rPr lang="en-US" b="1" dirty="0">
                <a:solidFill>
                  <a:schemeClr val="bg1"/>
                </a:solidFill>
                <a:latin typeface="Berlin Sans FB"/>
                <a:cs typeface="Calibri Light"/>
              </a:rPr>
            </a:br>
            <a:r>
              <a:rPr lang="en-US" b="1">
                <a:solidFill>
                  <a:schemeClr val="bg1"/>
                </a:solidFill>
                <a:latin typeface="Berlin Sans FB"/>
                <a:cs typeface="Calibri Light"/>
              </a:rPr>
              <a:t> – </a:t>
            </a:r>
            <a:br>
              <a:rPr lang="en-US" b="1" dirty="0">
                <a:solidFill>
                  <a:schemeClr val="bg1"/>
                </a:solidFill>
                <a:latin typeface="Berlin Sans FB"/>
                <a:cs typeface="Calibri Light"/>
              </a:rPr>
            </a:br>
            <a:r>
              <a:rPr lang="en-US" b="1">
                <a:solidFill>
                  <a:schemeClr val="bg1"/>
                </a:solidFill>
                <a:latin typeface="Berlin Sans FB"/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032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13D5C2-58B8-43AC-A8EB-A0EA57E4BC35}"/>
              </a:ext>
            </a:extLst>
          </p:cNvPr>
          <p:cNvSpPr/>
          <p:nvPr/>
        </p:nvSpPr>
        <p:spPr>
          <a:xfrm>
            <a:off x="70224" y="254659"/>
            <a:ext cx="5049779" cy="1082885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Definition of Redux</a:t>
            </a:r>
          </a:p>
        </p:txBody>
      </p:sp>
    </p:spTree>
    <p:extLst>
      <p:ext uri="{BB962C8B-B14F-4D97-AF65-F5344CB8AC3E}">
        <p14:creationId xmlns:p14="http://schemas.microsoft.com/office/powerpoint/2010/main" val="179790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783-EFFB-4FF5-8D0A-EBE93E0E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494521"/>
            <a:ext cx="11248845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What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4EAE-F770-4DB8-BC77-5EEAD1B7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9900"/>
                </a:solidFill>
              </a:rPr>
              <a:t>Redux is a tool based on the Flux pattern for managing application state.</a:t>
            </a:r>
          </a:p>
          <a:p>
            <a:pPr marL="0" indent="0" algn="just">
              <a:buNone/>
            </a:pPr>
            <a:endParaRPr lang="en-US" dirty="0">
              <a:solidFill>
                <a:srgbClr val="9933FF"/>
              </a:solidFill>
            </a:endParaRPr>
          </a:p>
          <a:p>
            <a:pPr algn="just"/>
            <a:r>
              <a:rPr lang="en-US" dirty="0"/>
              <a:t>Redux has been designed for JavaScript applications</a:t>
            </a:r>
          </a:p>
          <a:p>
            <a:pPr algn="just"/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C112EF-61EA-47FA-A374-80092454B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896358" y="826022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FD7DD-1D8B-425E-A928-9AF1B55C9B05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3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51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E04F-B954-4247-BB43-FF7F55EA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365125"/>
            <a:ext cx="11406995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What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504D-DA62-4096-96C5-D174B4D0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accent2"/>
                </a:solidFill>
              </a:rPr>
              <a:t>Definitions</a:t>
            </a:r>
          </a:p>
          <a:p>
            <a:pPr marL="0" indent="0" algn="just">
              <a:buNone/>
            </a:pPr>
            <a:endParaRPr lang="en-US" b="1" i="1" u="sng" dirty="0">
              <a:solidFill>
                <a:schemeClr val="accent2"/>
              </a:solidFill>
            </a:endParaRP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State</a:t>
            </a:r>
            <a:r>
              <a:rPr lang="en-US" dirty="0">
                <a:solidFill>
                  <a:srgbClr val="0066FF"/>
                </a:solidFill>
              </a:rPr>
              <a:t>: </a:t>
            </a:r>
            <a:r>
              <a:rPr lang="en-US"/>
              <a:t>an object, probably nested</a:t>
            </a:r>
            <a:endParaRPr lang="en-US">
              <a:cs typeface="Calibri"/>
            </a:endParaRPr>
          </a:p>
          <a:p>
            <a:pPr algn="just"/>
            <a:r>
              <a:rPr lang="en-US" b="1" dirty="0">
                <a:solidFill>
                  <a:srgbClr val="FF33CC"/>
                </a:solidFill>
              </a:rPr>
              <a:t>Actions</a:t>
            </a:r>
            <a:r>
              <a:rPr lang="en-US" dirty="0">
                <a:solidFill>
                  <a:srgbClr val="FF33CC"/>
                </a:solidFill>
              </a:rPr>
              <a:t>: </a:t>
            </a:r>
            <a:r>
              <a:rPr lang="en-US" dirty="0"/>
              <a:t>describes intended change of state, declarative, think of an action as just a set of instructions used by Redux to update state</a:t>
            </a:r>
          </a:p>
          <a:p>
            <a:pPr algn="just"/>
            <a:r>
              <a:rPr lang="en-US" b="1" dirty="0">
                <a:solidFill>
                  <a:srgbClr val="9933FF"/>
                </a:solidFill>
              </a:rPr>
              <a:t>Reducers</a:t>
            </a:r>
            <a:r>
              <a:rPr lang="en-US" dirty="0">
                <a:solidFill>
                  <a:srgbClr val="9933FF"/>
                </a:solidFill>
              </a:rPr>
              <a:t>: </a:t>
            </a:r>
            <a:r>
              <a:rPr lang="en-US" dirty="0"/>
              <a:t>pure function, which takes the previous state and action as arguments, returns updated state, should be the only thing updating state</a:t>
            </a:r>
          </a:p>
          <a:p>
            <a:pPr algn="just"/>
            <a:r>
              <a:rPr lang="en-US" b="1" dirty="0">
                <a:solidFill>
                  <a:srgbClr val="009900"/>
                </a:solidFill>
              </a:rPr>
              <a:t>Store</a:t>
            </a:r>
            <a:r>
              <a:rPr lang="en-US" dirty="0">
                <a:solidFill>
                  <a:srgbClr val="009900"/>
                </a:solidFill>
              </a:rPr>
              <a:t>: </a:t>
            </a:r>
            <a:r>
              <a:rPr lang="en-US" dirty="0"/>
              <a:t>where state lives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C694D-3279-4823-B128-55FC58D24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59796" r="35664" b="28740"/>
          <a:stretch/>
        </p:blipFill>
        <p:spPr>
          <a:xfrm>
            <a:off x="4957762" y="5526087"/>
            <a:ext cx="6557963" cy="966787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93ED70-1B19-4C05-BC47-BB64B6749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5F586-BE1F-4313-BC10-4F65522ED830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4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20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13D5C2-58B8-43AC-A8EB-A0EA57E4BC35}"/>
              </a:ext>
            </a:extLst>
          </p:cNvPr>
          <p:cNvSpPr/>
          <p:nvPr/>
        </p:nvSpPr>
        <p:spPr>
          <a:xfrm>
            <a:off x="113356" y="168395"/>
            <a:ext cx="4848496" cy="79533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Why REDUX</a:t>
            </a:r>
          </a:p>
        </p:txBody>
      </p:sp>
    </p:spTree>
    <p:extLst>
      <p:ext uri="{BB962C8B-B14F-4D97-AF65-F5344CB8AC3E}">
        <p14:creationId xmlns:p14="http://schemas.microsoft.com/office/powerpoint/2010/main" val="20742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D745-E2D0-48F6-AE63-5BFEC10F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365125"/>
            <a:ext cx="11522014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Why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633A-5513-4F4A-B796-9DF69C0F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Managing state in JavaScript applications is very challenging</a:t>
            </a:r>
          </a:p>
          <a:p>
            <a:pPr algn="just"/>
            <a:r>
              <a:rPr lang="en-US" dirty="0"/>
              <a:t>Redux employs a predictable state container to simplify state management</a:t>
            </a:r>
          </a:p>
          <a:p>
            <a:pPr algn="just"/>
            <a:r>
              <a:rPr lang="en-US" dirty="0"/>
              <a:t>Execution of an application is an initial state followed by a series of actions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CAA11D-34D0-47DB-874D-8AC7A403C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D24D3-5237-46BE-A664-8BF9117F8209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6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5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FE2E-DDE8-458C-9FD4-33D9FAEB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" y="365125"/>
            <a:ext cx="11723297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Why</a:t>
            </a:r>
            <a:r>
              <a:rPr lang="en-US" dirty="0"/>
              <a:t> </a:t>
            </a:r>
            <a:r>
              <a:rPr lang="en-US" b="1" dirty="0">
                <a:solidFill>
                  <a:srgbClr val="BDD6EE"/>
                </a:solidFill>
              </a:rPr>
              <a:t>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0355-DCC0-4848-AAE6-26EEFE1E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action reduces the state to a new predictable state, to which the application user interface transitions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A state container, known as store, </a:t>
            </a:r>
            <a:r>
              <a:rPr lang="en-US" dirty="0">
                <a:solidFill>
                  <a:srgbClr val="00B050"/>
                </a:solidFill>
              </a:rPr>
              <a:t>contains the reduction logic implemented as pure functions as well as the last reduced (current) state</a:t>
            </a:r>
          </a:p>
          <a:p>
            <a:pPr algn="just"/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705338-E7E7-45FF-A324-801CA429E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C7299-3E7B-453A-A045-CFEEE6E7ADBB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7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73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2BCE-41A7-4757-9BBA-1D659BF8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365125"/>
            <a:ext cx="11565147" cy="133994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rgbClr val="BDD6EE"/>
                </a:solidFill>
              </a:rPr>
              <a:t>Why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1D9D-9EE2-4EA1-BDE3-CB17471C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B0F0"/>
                </a:solidFill>
              </a:rPr>
              <a:t>As your React app grows, state generally becomes more and more spread out amongst different class-based components. </a:t>
            </a:r>
            <a:r>
              <a:rPr lang="en-US" dirty="0">
                <a:solidFill>
                  <a:srgbClr val="7030A0"/>
                </a:solidFill>
              </a:rPr>
              <a:t>This is messy. </a:t>
            </a:r>
            <a:r>
              <a:rPr lang="en-US" dirty="0">
                <a:solidFill>
                  <a:schemeClr val="accent6"/>
                </a:solidFill>
              </a:rPr>
              <a:t>Plus, state is tightly coupled with the view logic.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Redux helps to mitigate those issues by managing state in a single place outside of React, promoting-</a:t>
            </a:r>
          </a:p>
          <a:p>
            <a:pPr marL="0" indent="0" algn="just">
              <a:buNone/>
            </a:pP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A single source of truth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2.	Separation of concerns</a:t>
            </a:r>
          </a:p>
          <a:p>
            <a:pPr algn="just"/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23C811-67CD-4CAA-8126-E4E6CE31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0" r="283" b="37056"/>
          <a:stretch/>
        </p:blipFill>
        <p:spPr>
          <a:xfrm>
            <a:off x="10867603" y="639116"/>
            <a:ext cx="757630" cy="663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11988-648E-4B0C-A627-34C4E8E04760}"/>
              </a:ext>
            </a:extLst>
          </p:cNvPr>
          <p:cNvSpPr txBox="1"/>
          <p:nvPr/>
        </p:nvSpPr>
        <p:spPr>
          <a:xfrm>
            <a:off x="10762889" y="6291532"/>
            <a:ext cx="10898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55A11"/>
                </a:solidFill>
                <a:cs typeface="Calibri"/>
              </a:rPr>
              <a:t>Page 8</a:t>
            </a:r>
            <a:endParaRPr lang="en-US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5BDC025380A49B11A9EDEFBC5E72F" ma:contentTypeVersion="10" ma:contentTypeDescription="Create a new document." ma:contentTypeScope="" ma:versionID="a03a7d42bd438f9463f101a188a28c6e">
  <xsd:schema xmlns:xsd="http://www.w3.org/2001/XMLSchema" xmlns:xs="http://www.w3.org/2001/XMLSchema" xmlns:p="http://schemas.microsoft.com/office/2006/metadata/properties" xmlns:ns1="http://schemas.microsoft.com/sharepoint/v3" xmlns:ns2="e15117ad-087d-4b76-891f-51b40f1a5844" xmlns:ns3="93ba4b38-d7ec-4a00-b968-334342d0e695" targetNamespace="http://schemas.microsoft.com/office/2006/metadata/properties" ma:root="true" ma:fieldsID="117461f2895353cc83ddf0b7c5b2ef5f" ns1:_="" ns2:_="" ns3:_="">
    <xsd:import namespace="http://schemas.microsoft.com/sharepoint/v3"/>
    <xsd:import namespace="e15117ad-087d-4b76-891f-51b40f1a5844"/>
    <xsd:import namespace="93ba4b38-d7ec-4a00-b968-334342d0e695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117ad-087d-4b76-891f-51b40f1a5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a4b38-d7ec-4a00-b968-334342d0e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5C67380-4219-42EE-94B2-565284399907}"/>
</file>

<file path=customXml/itemProps2.xml><?xml version="1.0" encoding="utf-8"?>
<ds:datastoreItem xmlns:ds="http://schemas.openxmlformats.org/officeDocument/2006/customXml" ds:itemID="{CA616407-8FE4-41F3-A5BF-81A1D96DC6BA}"/>
</file>

<file path=customXml/itemProps3.xml><?xml version="1.0" encoding="utf-8"?>
<ds:datastoreItem xmlns:ds="http://schemas.openxmlformats.org/officeDocument/2006/customXml" ds:itemID="{E2F2E7DB-C2D6-49D3-A274-14CB27095C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798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Content</vt:lpstr>
      <vt:lpstr>PowerPoint Presentation</vt:lpstr>
      <vt:lpstr>What is Redux?</vt:lpstr>
      <vt:lpstr>What is Redux?</vt:lpstr>
      <vt:lpstr>PowerPoint Presentation</vt:lpstr>
      <vt:lpstr>Why Redux?</vt:lpstr>
      <vt:lpstr>Why Redux?</vt:lpstr>
      <vt:lpstr>Why Redux?</vt:lpstr>
      <vt:lpstr>Why Redux?</vt:lpstr>
      <vt:lpstr>Three Principles of Redux</vt:lpstr>
      <vt:lpstr>PowerPoint Presentation</vt:lpstr>
      <vt:lpstr>PowerPoint Presentation</vt:lpstr>
      <vt:lpstr>Project Setup</vt:lpstr>
      <vt:lpstr>PowerPoint Presentation</vt:lpstr>
      <vt:lpstr>PowerPoint Presentation</vt:lpstr>
      <vt:lpstr>PowerPoint Presentation</vt:lpstr>
      <vt:lpstr>Define a Reducer</vt:lpstr>
      <vt:lpstr>Add an Action</vt:lpstr>
      <vt:lpstr>PowerPoint Presentation</vt:lpstr>
      <vt:lpstr>Refactor</vt:lpstr>
      <vt:lpstr>Refactor</vt:lpstr>
      <vt:lpstr>Update the View</vt:lpstr>
      <vt:lpstr>Update the View</vt:lpstr>
      <vt:lpstr>Update the View</vt:lpstr>
      <vt:lpstr>Add a Child Component</vt:lpstr>
      <vt:lpstr>Add a Child Component</vt:lpstr>
      <vt:lpstr>Add a Child Component</vt:lpstr>
      <vt:lpstr>THE END  –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Vindya Gardiyawasam</dc:creator>
  <cp:lastModifiedBy>Vindya Gardiyawasam</cp:lastModifiedBy>
  <cp:revision>589</cp:revision>
  <dcterms:created xsi:type="dcterms:W3CDTF">2019-09-11T05:14:47Z</dcterms:created>
  <dcterms:modified xsi:type="dcterms:W3CDTF">2019-09-16T05:56:30Z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0x0101006545BDC025380A49B11A9EDEFBC5E72F</vt:lpwstr>
  </property>
</Properties>
</file>