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3"/>
    <p:restoredTop sz="96324"/>
  </p:normalViewPr>
  <p:slideViewPr>
    <p:cSldViewPr snapToGrid="0" snapToObjects="1">
      <p:cViewPr>
        <p:scale>
          <a:sx n="135" d="100"/>
          <a:sy n="135" d="100"/>
        </p:scale>
        <p:origin x="32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F538-C9C5-F546-ACFE-6DE9DABAD31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708E-EA7B-4E42-91A3-47F87F0A184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2160 Assignment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Name: Vincent Lin	</a:t>
            </a:r>
            <a:endParaRPr lang="en-US"/>
          </a:p>
          <a:p>
            <a:r>
              <a:rPr lang="en-US"/>
              <a:t>Student ID : 47104392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1828800" y="1524000"/>
          <a:ext cx="8533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AU" altLang="en-US"/>
                        <a:t>Feature</a:t>
                      </a:r>
                      <a:endParaRPr lang="en-AU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AU" altLang="en-US"/>
                        <a:t>Player Movement</a:t>
                      </a:r>
                      <a:endParaRPr lang="en-AU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/>
                        <a:t>Done</a:t>
                      </a:r>
                      <a:endParaRPr lang="en-A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AU" altLang="en-US"/>
                        <a:t>Player hiding</a:t>
                      </a:r>
                      <a:endParaRPr lang="en-AU" alt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Patrolling guards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Guard vision bubble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Shooting the player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Bullets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Guard caution state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Treasures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Player death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User Interface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Crates &amp; Guard Line-Of-Sight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Wingdings" panose="05000000000000000000" charset="0"/>
                        <a:buChar char="ü"/>
                      </a:pPr>
                      <a:r>
                        <a:rPr lang="en-AU" altLang="en-US" sz="1800">
                          <a:sym typeface="+mn-ea"/>
                        </a:rPr>
                        <a:t>Done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721100" y="700405"/>
            <a:ext cx="4171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 sz="4000" b="1"/>
              <a:t>Check List</a:t>
            </a:r>
            <a:endParaRPr lang="en-AU" altLang="en-US" sz="4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Presentation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Calibri Light</vt:lpstr>
      <vt:lpstr>Calibri</vt:lpstr>
      <vt:lpstr>微软雅黑</vt:lpstr>
      <vt:lpstr>Arial Unicode MS</vt:lpstr>
      <vt:lpstr>Office Theme</vt:lpstr>
      <vt:lpstr>2160 Assignment 1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Malcolm Ryan</dc:creator>
  <cp:lastModifiedBy>vince</cp:lastModifiedBy>
  <cp:revision>43</cp:revision>
  <dcterms:created xsi:type="dcterms:W3CDTF">2021-08-31T05:08:00Z</dcterms:created>
  <dcterms:modified xsi:type="dcterms:W3CDTF">2022-09-09T14:39:30Z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0x010100BD683F238BC75F4EB789911DB901D718</vt:lpwstr>
  </property>
  <property fmtid="{D5CDD505-2E9C-101B-9397-08002B2CF9AE}" pid="3" name="MediaServiceImageTags">
    <vt:lpwstr/>
  </property>
  <property fmtid="{D5CDD505-2E9C-101B-9397-08002B2CF9AE}" pid="4" name="ICV">
    <vt:lpwstr>736784A6048E4D8290FB699DE48DD1FF</vt:lpwstr>
  </property>
  <property fmtid="{D5CDD505-2E9C-101B-9397-08002B2CF9AE}" pid="5" name="KSOProductBuildVer">
    <vt:lpwstr>1033-11.2.0.11306</vt:lpwstr>
  </property>
</Properties>
</file>