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3"/>
    <p:sldId id="273" r:id="rId4"/>
    <p:sldId id="256" r:id="rId5"/>
    <p:sldId id="257" r:id="rId6"/>
    <p:sldId id="263" r:id="rId7"/>
    <p:sldId id="266" r:id="rId8"/>
    <p:sldId id="267" r:id="rId9"/>
    <p:sldId id="265" r:id="rId10"/>
    <p:sldId id="268" r:id="rId11"/>
    <p:sldId id="269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3"/>
    <p:restoredTop sz="96324"/>
  </p:normalViewPr>
  <p:slideViewPr>
    <p:cSldViewPr snapToGrid="0" snapToObjects="1">
      <p:cViewPr>
        <p:scale>
          <a:sx n="135" d="100"/>
          <a:sy n="135" d="100"/>
        </p:scale>
        <p:origin x="32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2160 Assignment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Name: Vincent Lin	</a:t>
            </a:r>
            <a:endParaRPr lang="en-US"/>
          </a:p>
          <a:p>
            <a:r>
              <a:rPr lang="en-US"/>
              <a:t>Student ID : 47104392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55198" y="151491"/>
            <a:ext cx="2276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AU" altLang="en-US" b="1" dirty="0"/>
              <a:t>Player </a:t>
            </a:r>
            <a:r>
              <a:rPr lang="en-US" b="1" dirty="0"/>
              <a:t>State Machines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1335" y="3352165"/>
            <a:ext cx="1685925" cy="113665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r>
              <a:rPr lang="en-US" sz="2000" dirty="0"/>
              <a:t>Movement</a:t>
            </a:r>
            <a:endParaRPr lang="en-US" sz="2000" dirty="0"/>
          </a:p>
          <a:p>
            <a:r>
              <a:rPr lang="en-US" sz="1200" dirty="0"/>
              <a:t>Player can use ‘A’ ‘S’ ‘D’ ‘W’ to move 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9770" y="1498600"/>
            <a:ext cx="142240" cy="1807210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9281" y="184908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Start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22067" y="272214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sz="2000" dirty="0"/>
              <a:t>Hide</a:t>
            </a:r>
            <a:endParaRPr lang="en-US" sz="2000" dirty="0"/>
          </a:p>
          <a:p>
            <a:endParaRPr lang="en-US" sz="1200" dirty="0"/>
          </a:p>
          <a:p>
            <a:r>
              <a:rPr lang="en-US" sz="1200" dirty="0"/>
              <a:t>player will stop moveing change to invisible(change color ) and guard can’s see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672926" y="3238416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sz="2000" dirty="0"/>
              <a:t>Slow</a:t>
            </a:r>
            <a:endParaRPr lang="en-US" sz="2000" dirty="0"/>
          </a:p>
          <a:p>
            <a:endParaRPr lang="en-US" sz="1200" dirty="0"/>
          </a:p>
          <a:p>
            <a:r>
              <a:rPr lang="en-US" sz="1200" dirty="0"/>
              <a:t>Player speed will reduce and guard can’t see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5" idx="0"/>
            <a:endCxn id="12" idx="1"/>
          </p:cNvCxnSpPr>
          <p:nvPr/>
        </p:nvCxnSpPr>
        <p:spPr>
          <a:xfrm flipV="1">
            <a:off x="1364615" y="840740"/>
            <a:ext cx="3857625" cy="2511425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85365" y="3582670"/>
            <a:ext cx="6344920" cy="143510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0275" y="3257847"/>
            <a:ext cx="17373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player enter the crate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 rot="19560000">
            <a:off x="2324655" y="1587746"/>
            <a:ext cx="2005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dirty="0">
                <a:sym typeface="+mn-ea"/>
              </a:rPr>
              <a:t>when ‘space’ key pressed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38020" y="1409065"/>
            <a:ext cx="3371215" cy="1943100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24"/>
          <p:cNvSpPr txBox="1"/>
          <p:nvPr/>
        </p:nvSpPr>
        <p:spPr>
          <a:xfrm rot="19860000">
            <a:off x="3193335" y="2206236"/>
            <a:ext cx="21532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dirty="0">
                <a:sym typeface="+mn-ea"/>
              </a:rPr>
              <a:t>when ‘space’ key repressed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17310" y="1462405"/>
            <a:ext cx="2934335" cy="1776095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24"/>
          <p:cNvSpPr txBox="1"/>
          <p:nvPr/>
        </p:nvSpPr>
        <p:spPr>
          <a:xfrm rot="1440000">
            <a:off x="7827565" y="1953506"/>
            <a:ext cx="2005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dirty="0">
                <a:sym typeface="+mn-ea"/>
              </a:rPr>
              <a:t>when ‘space’ key pressed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03745" y="1409065"/>
            <a:ext cx="3212465" cy="1829435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24"/>
          <p:cNvSpPr txBox="1"/>
          <p:nvPr/>
        </p:nvSpPr>
        <p:spPr>
          <a:xfrm rot="1680000">
            <a:off x="6807755" y="2511671"/>
            <a:ext cx="21532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dirty="0">
                <a:sym typeface="+mn-ea"/>
              </a:rPr>
              <a:t>when ‘space’ key repressed</a:t>
            </a:r>
            <a:endParaRPr lang="en-US" sz="1400" dirty="0"/>
          </a:p>
        </p:txBody>
      </p:sp>
      <p:sp>
        <p:nvSpPr>
          <p:cNvPr id="32" name="TextBox 20"/>
          <p:cNvSpPr txBox="1"/>
          <p:nvPr/>
        </p:nvSpPr>
        <p:spPr>
          <a:xfrm>
            <a:off x="4651850" y="3907452"/>
            <a:ext cx="16122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player exit the crate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13" idx="1"/>
          </p:cNvCxnSpPr>
          <p:nvPr/>
        </p:nvCxnSpPr>
        <p:spPr>
          <a:xfrm flipH="1">
            <a:off x="2207260" y="3806825"/>
            <a:ext cx="6465570" cy="318135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55198" y="151491"/>
            <a:ext cx="2327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AU" altLang="en-US" b="1" dirty="0"/>
              <a:t>Enemy </a:t>
            </a:r>
            <a:r>
              <a:rPr lang="en-US" b="1" dirty="0"/>
              <a:t>State Machines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24095" y="2952667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2000" dirty="0"/>
              <a:t>patrolMode</a:t>
            </a:r>
            <a:endParaRPr lang="en-AU" altLang="en-US" sz="2000" dirty="0"/>
          </a:p>
          <a:p>
            <a:endParaRPr lang="en-US" sz="1200" dirty="0"/>
          </a:p>
          <a:p>
            <a:r>
              <a:rPr lang="en-US" altLang="en-AU" sz="1200" dirty="0"/>
              <a:t>check which way to move</a:t>
            </a:r>
            <a:endParaRPr lang="en-US" altLang="en-AU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4899" y="2003654"/>
            <a:ext cx="680712" cy="82518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966" y="218690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Start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27122" y="383974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2000" dirty="0">
                <a:sym typeface="+mn-ea"/>
              </a:rPr>
              <a:t>Right</a:t>
            </a:r>
            <a:endParaRPr lang="en-US" sz="2000" dirty="0"/>
          </a:p>
          <a:p>
            <a:endParaRPr lang="en-US" sz="1200" dirty="0"/>
          </a:p>
          <a:p>
            <a:r>
              <a:rPr lang="en-AU" altLang="en-US" sz="1200" dirty="0">
                <a:sym typeface="+mn-ea"/>
              </a:rPr>
              <a:t>Face left and move to </a:t>
            </a:r>
            <a:r>
              <a:rPr lang="en-AU" altLang="en-US" sz="1200" dirty="0">
                <a:sym typeface="+mn-ea"/>
              </a:rPr>
              <a:t>left </a:t>
            </a:r>
            <a:r>
              <a:rPr lang="en-AU" altLang="en-US" sz="1200" dirty="0">
                <a:sym typeface="+mn-ea"/>
              </a:rPr>
              <a:t>point</a:t>
            </a:r>
            <a:endParaRPr lang="en-AU" alt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423631" y="2870751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sz="2000" dirty="0"/>
              <a:t>        AlertMode</a:t>
            </a:r>
            <a:endParaRPr lang="en-US" sz="2000" dirty="0"/>
          </a:p>
          <a:p>
            <a:r>
              <a:rPr lang="en-US" sz="1200" dirty="0"/>
              <a:t>player no longer in the vivison area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20850" y="1242060"/>
            <a:ext cx="3234055" cy="1710690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87600" y="4112895"/>
            <a:ext cx="2499995" cy="1747520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42150" y="1106170"/>
            <a:ext cx="4145280" cy="2023745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82875" y="998855"/>
            <a:ext cx="1735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 sz="1400" dirty="0"/>
              <a:t>If enemy at right point(Point B)</a:t>
            </a:r>
            <a:endParaRPr lang="en-AU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497330" y="5022850"/>
            <a:ext cx="135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AU" altLang="en-US" sz="1400" dirty="0">
                <a:sym typeface="+mn-ea"/>
              </a:rPr>
              <a:t>If enemy at  point(Point A)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484614" y="1373812"/>
            <a:ext cx="2273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dirty="0"/>
              <a:t>If player </a:t>
            </a:r>
            <a:r>
              <a:rPr lang="en-US" sz="1400" dirty="0">
                <a:sym typeface="+mn-ea"/>
              </a:rPr>
              <a:t>enter </a:t>
            </a:r>
            <a:r>
              <a:rPr lang="en-US" sz="1400" dirty="0"/>
              <a:t> vision  bubble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48610" y="1520825"/>
            <a:ext cx="2178685" cy="1546860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946835" y="3129832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r>
              <a:rPr lang="en-AU" altLang="en-US" sz="2000" dirty="0"/>
              <a:t>cautionMode</a:t>
            </a:r>
            <a:endParaRPr lang="en-AU" altLang="en-US" sz="2000" dirty="0"/>
          </a:p>
          <a:p>
            <a:r>
              <a:rPr lang="en-AU" altLang="en-US" sz="1200" dirty="0"/>
              <a:t>check player postiton if play stay time more than Specified</a:t>
            </a:r>
            <a:r>
              <a:rPr lang="en-US" altLang="en-AU" sz="1200" dirty="0"/>
              <a:t> </a:t>
            </a:r>
            <a:r>
              <a:rPr lang="en-US" altLang="en-AU" sz="1200" dirty="0"/>
              <a:t>time shoot  player</a:t>
            </a:r>
            <a:endParaRPr lang="en-US" altLang="en-AU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887790" y="5544737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2000" dirty="0"/>
              <a:t>Left</a:t>
            </a:r>
            <a:endParaRPr lang="en-US" sz="2000" dirty="0"/>
          </a:p>
          <a:p>
            <a:endParaRPr lang="en-US" sz="1200" dirty="0"/>
          </a:p>
          <a:p>
            <a:r>
              <a:rPr lang="en-AU" altLang="en-US" sz="1200" dirty="0"/>
              <a:t>Face right and move to Right point</a:t>
            </a:r>
            <a:endParaRPr lang="en-AU" altLang="en-US" sz="1200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6902450" y="4266565"/>
            <a:ext cx="4284345" cy="1846580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 flipV="1">
            <a:off x="1720850" y="4089400"/>
            <a:ext cx="3166745" cy="2023745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34"/>
          <p:cNvSpPr txBox="1"/>
          <p:nvPr/>
        </p:nvSpPr>
        <p:spPr>
          <a:xfrm>
            <a:off x="8104884" y="5716577"/>
            <a:ext cx="22339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If player enter vision  bubble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728595" y="3521075"/>
            <a:ext cx="2694940" cy="23495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3"/>
          </p:cNvCxnSpPr>
          <p:nvPr/>
        </p:nvCxnSpPr>
        <p:spPr>
          <a:xfrm flipH="1" flipV="1">
            <a:off x="7438390" y="3439160"/>
            <a:ext cx="2704465" cy="23495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7532370" y="3185795"/>
            <a:ext cx="2414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when player  exit vision bubble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3596640" y="3157220"/>
            <a:ext cx="173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dirty="0">
                <a:sym typeface="+mn-ea"/>
              </a:rPr>
              <a:t>change bubble to defaultRadius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1828800" y="1524000"/>
          <a:ext cx="8533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AU" altLang="en-US"/>
                        <a:t>Feature</a:t>
                      </a:r>
                      <a:endParaRPr lang="en-A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AU" altLang="en-US"/>
                        <a:t>Player Movement</a:t>
                      </a:r>
                      <a:endParaRPr lang="en-AU" alt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/>
                        <a:t>Done</a:t>
                      </a:r>
                      <a:endParaRPr lang="en-A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AU" altLang="en-US"/>
                        <a:t>Player hiding</a:t>
                      </a:r>
                      <a:endParaRPr lang="en-AU" alt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Patrolling guards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Guard vision bubble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Shooting the player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Bullets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Guard caution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Treasures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Player death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 Interface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Crates &amp; Guard Line-Of-Sight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721100" y="700405"/>
            <a:ext cx="4171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 sz="4000" b="1"/>
              <a:t>Check List</a:t>
            </a:r>
            <a:endParaRPr lang="en-AU" altLang="en-US" sz="4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525" y="638079"/>
            <a:ext cx="2289410" cy="3188486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 Name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Params: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[tunable </a:t>
            </a:r>
            <a:r>
              <a:rPr lang="en-US" sz="1200" dirty="0"/>
              <a:t>parameters]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State: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[private state]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Properties: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Update: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[action on update]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381697" y="1427214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838935" y="1888396"/>
            <a:ext cx="1542762" cy="34392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0370" y="1350271"/>
            <a:ext cx="96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</a:t>
            </a:r>
            <a:endParaRPr lang="en-US" dirty="0"/>
          </a:p>
          <a:p>
            <a:r>
              <a:rPr lang="en-US" dirty="0"/>
              <a:t>event to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81933" y="250663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Properties: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2838935" y="2232322"/>
            <a:ext cx="1542998" cy="73549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3922" y="3845718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collides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062536" y="5381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7214936" y="6905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367336" y="8429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70611" y="83724"/>
            <a:ext cx="272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instances in scene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9525" y="3964581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any elements</a:t>
            </a:r>
            <a:endParaRPr lang="en-US" dirty="0"/>
          </a:p>
          <a:p>
            <a:r>
              <a:rPr lang="en-US" dirty="0"/>
              <a:t>that don’t apply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5198" y="151491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Diagrams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7062536" y="3005640"/>
            <a:ext cx="2940908" cy="1722461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Prefab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057728" y="4950448"/>
            <a:ext cx="5340411" cy="160637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Game Object with multiple components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860913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ComponentB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1281349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ComponentA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6806371" y="5449326"/>
            <a:ext cx="2289411" cy="922364"/>
          </a:xfrm>
          <a:prstGeom prst="round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FactoryComponent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39" name="Straight Arrow Connector 38"/>
          <p:cNvCxnSpPr>
            <a:stCxn id="38" idx="0"/>
            <a:endCxn id="32" idx="2"/>
          </p:cNvCxnSpPr>
          <p:nvPr/>
        </p:nvCxnSpPr>
        <p:spPr>
          <a:xfrm flipV="1">
            <a:off x="7951712" y="4727966"/>
            <a:ext cx="581660" cy="721360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561093" y="4960857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372628" y="3495284"/>
            <a:ext cx="2289411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2" name="Straight Arrow Connector 1"/>
          <p:cNvCxnSpPr>
            <a:endCxn id="22" idx="1"/>
          </p:cNvCxnSpPr>
          <p:nvPr/>
        </p:nvCxnSpPr>
        <p:spPr>
          <a:xfrm>
            <a:off x="2765864" y="3585508"/>
            <a:ext cx="1600971" cy="474620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94070" y="2515865"/>
            <a:ext cx="10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  <a:br>
              <a:rPr lang="en-US" dirty="0"/>
            </a:br>
            <a:r>
              <a:rPr lang="en-US" dirty="0"/>
              <a:t>property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366835" y="359894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collision: …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9504346" y="5449326"/>
            <a:ext cx="2289411" cy="922364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ManagerSingleton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120666" y="453574"/>
            <a:ext cx="2834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Arrows indicate that the</a:t>
            </a:r>
            <a:br>
              <a:rPr lang="en-US" dirty="0"/>
            </a:br>
            <a:r>
              <a:rPr lang="en-US" dirty="0"/>
              <a:t>‘from’ object needs to </a:t>
            </a:r>
            <a:br>
              <a:rPr lang="en-US" dirty="0"/>
            </a:br>
            <a:r>
              <a:rPr lang="en-US" dirty="0"/>
              <a:t>know about the ’to’ object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198" y="151491"/>
            <a:ext cx="223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Finite State Machines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31205" y="2860592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1</a:t>
            </a:r>
            <a:endParaRPr lang="en-US" sz="2000" dirty="0"/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4849" y="2035404"/>
            <a:ext cx="680712" cy="82518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8916" y="221865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88717" y="1081839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2</a:t>
            </a:r>
            <a:endParaRPr lang="en-US" sz="2000" dirty="0"/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46231" y="2860591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4</a:t>
            </a:r>
            <a:endParaRPr lang="en-US" sz="2000" dirty="0"/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088717" y="4639346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3</a:t>
            </a:r>
            <a:endParaRPr lang="en-US" sz="2000" dirty="0"/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45771" y="2187804"/>
            <a:ext cx="1342946" cy="74393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45770" y="3936831"/>
            <a:ext cx="1342947" cy="81427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8840" y="4292262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  <a:endParaRPr lang="en-US" sz="1400" dirty="0"/>
          </a:p>
          <a:p>
            <a:r>
              <a:rPr lang="en-US" sz="1400" dirty="0"/>
              <a:t>event causes</a:t>
            </a:r>
            <a:endParaRPr lang="en-US" sz="1400" dirty="0"/>
          </a:p>
          <a:p>
            <a:r>
              <a:rPr lang="en-US" sz="1400" dirty="0"/>
              <a:t>transition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42287" y="2301437"/>
            <a:ext cx="1342946" cy="828261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80660" y="1978271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  <a:endParaRPr lang="en-US" sz="1400" dirty="0"/>
          </a:p>
          <a:p>
            <a:r>
              <a:rPr lang="en-US" sz="1400" dirty="0"/>
              <a:t>event causes</a:t>
            </a:r>
            <a:endParaRPr lang="en-US" sz="1400" dirty="0"/>
          </a:p>
          <a:p>
            <a:r>
              <a:rPr lang="en-US" sz="1400" dirty="0"/>
              <a:t>transition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4" idx="0"/>
            <a:endCxn id="12" idx="2"/>
          </p:cNvCxnSpPr>
          <p:nvPr/>
        </p:nvCxnSpPr>
        <p:spPr>
          <a:xfrm flipV="1">
            <a:off x="6096000" y="2218654"/>
            <a:ext cx="0" cy="242069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237327" y="1650246"/>
            <a:ext cx="1736991" cy="1127923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89415" y="3045258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  <a:endParaRPr lang="en-US" sz="1400" dirty="0"/>
          </a:p>
          <a:p>
            <a:r>
              <a:rPr lang="en-US" sz="1400" dirty="0"/>
              <a:t>event causes</a:t>
            </a:r>
            <a:endParaRPr lang="en-US" sz="1400" dirty="0"/>
          </a:p>
          <a:p>
            <a:r>
              <a:rPr lang="en-US" sz="1400" dirty="0"/>
              <a:t>transition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62773" y="1541473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  <a:endParaRPr lang="en-US" sz="1400" dirty="0"/>
          </a:p>
          <a:p>
            <a:r>
              <a:rPr lang="en-US" sz="1400" dirty="0"/>
              <a:t>event causes</a:t>
            </a:r>
            <a:endParaRPr lang="en-US" sz="1400" dirty="0"/>
          </a:p>
          <a:p>
            <a:r>
              <a:rPr lang="en-US" sz="1400" dirty="0"/>
              <a:t>transition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688834" y="2715567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  <a:endParaRPr lang="en-US" sz="1400" dirty="0"/>
          </a:p>
          <a:p>
            <a:r>
              <a:rPr lang="en-US" sz="1400" dirty="0"/>
              <a:t>event causes</a:t>
            </a:r>
            <a:endParaRPr lang="en-US" sz="1400" dirty="0"/>
          </a:p>
          <a:p>
            <a:r>
              <a:rPr lang="en-US" sz="1400" dirty="0"/>
              <a:t>transition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0" y="135255"/>
            <a:ext cx="4015740" cy="276288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sz="1200" b="1" dirty="0"/>
              <a:t>UI Manager(Singleton)</a:t>
            </a:r>
            <a:endParaRPr lang="en-US" sz="12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/>
              <a:t>Responsible displaying Score &amp; HighestScore and Game over Panel</a:t>
            </a:r>
            <a:endParaRPr 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en-US" sz="1200" dirty="0"/>
          </a:p>
          <a:p>
            <a:r>
              <a:rPr lang="en-US" sz="1200" dirty="0"/>
              <a:t>Update: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the score and </a:t>
            </a:r>
            <a:r>
              <a:rPr lang="en-US" sz="1200" dirty="0">
                <a:sym typeface="+mn-ea"/>
              </a:rPr>
              <a:t>highsetscore</a:t>
            </a:r>
            <a:r>
              <a:rPr lang="en-US" sz="1200" dirty="0"/>
              <a:t> text to current values</a:t>
            </a:r>
            <a:endParaRPr 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en-US" sz="1200" dirty="0"/>
          </a:p>
          <a:p>
            <a:r>
              <a:rPr lang="en-US" sz="1200" dirty="0"/>
              <a:t>Events: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Game over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show game over Panel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restart button pushed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Reload the scene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8869680" y="274955"/>
            <a:ext cx="2538095" cy="240728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r>
              <a:rPr lang="en-US" sz="1200" b="1" dirty="0"/>
              <a:t>               Treasure</a:t>
            </a:r>
            <a:endParaRPr lang="en-US" sz="1200" dirty="0"/>
          </a:p>
          <a:p>
            <a:r>
              <a:rPr lang="en-AU" altLang="en-US" sz="1200" dirty="0"/>
              <a:t>Responed to give player score</a:t>
            </a:r>
            <a:endParaRPr lang="en-AU" altLang="en-US" sz="1200" dirty="0"/>
          </a:p>
          <a:p>
            <a:endParaRPr lang="en-US" sz="1200" dirty="0"/>
          </a:p>
          <a:p>
            <a:r>
              <a:rPr lang="en-US" sz="1200" dirty="0"/>
              <a:t>Properties: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Size effect the score it given</a:t>
            </a:r>
            <a:endParaRPr lang="en-AU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leave screen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On collision with player:</a:t>
            </a:r>
            <a:endParaRPr lang="en-AU" alt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add score</a:t>
            </a:r>
            <a:endParaRPr lang="en-AU" alt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destory the self</a:t>
            </a:r>
            <a:endParaRPr 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993890" y="1010285"/>
            <a:ext cx="14732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7825" y="3153410"/>
            <a:ext cx="6616065" cy="360997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b="1" dirty="0"/>
              <a:t>Player</a:t>
            </a: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44220" y="3256915"/>
            <a:ext cx="1852930" cy="350647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000" b="1" dirty="0"/>
              <a:t>Player Move</a:t>
            </a:r>
            <a:endParaRPr lang="en-AU" altLang="en-US" sz="1000" b="1" dirty="0"/>
          </a:p>
          <a:p>
            <a:pPr algn="l"/>
            <a:r>
              <a:rPr lang="en-AU" altLang="en-US" sz="1000" dirty="0"/>
              <a:t>responsible player movement</a:t>
            </a:r>
            <a:endParaRPr lang="en-AU" altLang="en-US" sz="1000" dirty="0"/>
          </a:p>
          <a:p>
            <a:pPr algn="l"/>
            <a:r>
              <a:rPr lang="en-AU" altLang="en-US" sz="1000" dirty="0"/>
              <a:t>and collisions</a:t>
            </a:r>
            <a:endParaRPr lang="en-AU" altLang="en-US" sz="1000" dirty="0"/>
          </a:p>
          <a:p>
            <a:pPr algn="l"/>
            <a:endParaRPr lang="en-AU" altLang="en-US" sz="1000" dirty="0"/>
          </a:p>
          <a:p>
            <a:pPr algn="l"/>
            <a:r>
              <a:rPr lang="en-US" sz="1000" dirty="0">
                <a:sym typeface="+mn-ea"/>
              </a:rPr>
              <a:t>Params: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movement Speed</a:t>
            </a:r>
            <a:endParaRPr lang="en-AU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movement rotation</a:t>
            </a:r>
            <a:endParaRPr lang="en-AU" altLang="en-US" sz="10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000" dirty="0">
                <a:sym typeface="+mn-ea"/>
              </a:rPr>
              <a:t>State: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current position</a:t>
            </a:r>
            <a:endParaRPr lang="en-US" sz="1000" dirty="0"/>
          </a:p>
          <a:p>
            <a:pPr algn="l"/>
            <a:r>
              <a:rPr lang="en-US" sz="1000" dirty="0">
                <a:sym typeface="+mn-ea"/>
              </a:rPr>
              <a:t>Update: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>
                <a:sym typeface="+mn-ea"/>
              </a:rPr>
              <a:t>Move based on keboard input</a:t>
            </a:r>
            <a:endParaRPr lang="en-AU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000" dirty="0">
                <a:sym typeface="+mn-ea"/>
              </a:rPr>
              <a:t>Events: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When colliding treasure, add socre</a:t>
            </a:r>
            <a:endParaRPr lang="en-AU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when colliding bullet or guards  will die</a:t>
            </a:r>
            <a:endParaRPr lang="en-AU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When colliding crate will hide no be see by guards</a:t>
            </a:r>
            <a:endParaRPr lang="en-AU" altLang="en-US" sz="1000" dirty="0"/>
          </a:p>
          <a:p>
            <a:pPr algn="l"/>
            <a:endParaRPr lang="en-US" sz="1000" dirty="0"/>
          </a:p>
          <a:p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2692400" y="3602990"/>
            <a:ext cx="1852930" cy="316039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000" b="1" dirty="0"/>
              <a:t>Hide</a:t>
            </a:r>
            <a:endParaRPr lang="en-AU" altLang="en-US" sz="1000" dirty="0"/>
          </a:p>
          <a:p>
            <a:pPr algn="l"/>
            <a:r>
              <a:rPr lang="en-AU" altLang="en-US" sz="1000" dirty="0"/>
              <a:t>responsible no be see by guards</a:t>
            </a:r>
            <a:endParaRPr lang="en-AU" altLang="en-US" sz="1000" dirty="0"/>
          </a:p>
          <a:p>
            <a:pPr algn="l"/>
            <a:endParaRPr lang="en-AU" altLang="en-US" sz="1000" dirty="0"/>
          </a:p>
          <a:p>
            <a:pPr algn="l"/>
            <a:r>
              <a:rPr lang="en-US" sz="1000" dirty="0">
                <a:sym typeface="+mn-ea"/>
              </a:rPr>
              <a:t>Params: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Hide color</a:t>
            </a:r>
            <a:endParaRPr lang="en-AU" altLang="en-US" sz="10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000" dirty="0">
                <a:sym typeface="+mn-ea"/>
              </a:rPr>
              <a:t>State: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current position</a:t>
            </a:r>
            <a:endParaRPr lang="en-US" sz="1000" dirty="0"/>
          </a:p>
          <a:p>
            <a:pPr algn="l"/>
            <a:r>
              <a:rPr lang="en-US" sz="1000" dirty="0">
                <a:sym typeface="+mn-ea"/>
              </a:rPr>
              <a:t>Update: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>
                <a:sym typeface="+mn-ea"/>
              </a:rPr>
              <a:t>Move based on keboard input</a:t>
            </a:r>
            <a:endParaRPr lang="en-AU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000" dirty="0">
                <a:sym typeface="+mn-ea"/>
              </a:rPr>
              <a:t>Events: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When colliding treasure, add socre</a:t>
            </a:r>
            <a:endParaRPr lang="en-AU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when colliding bullet or guards  will die</a:t>
            </a:r>
            <a:endParaRPr lang="en-AU" alt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000" dirty="0"/>
              <a:t>When colliding crate will hide no be see by guards</a:t>
            </a:r>
            <a:endParaRPr lang="en-AU" altLang="en-US" sz="1000" dirty="0"/>
          </a:p>
          <a:p>
            <a:pPr algn="l"/>
            <a:endParaRPr lang="en-US" sz="1000" dirty="0"/>
          </a:p>
          <a:p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4697730" y="3479165"/>
            <a:ext cx="1852930" cy="310134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900" dirty="0"/>
              <a:t>Slow Move</a:t>
            </a:r>
            <a:endParaRPr lang="en-AU" altLang="en-US" sz="900" dirty="0"/>
          </a:p>
          <a:p>
            <a:pPr algn="l"/>
            <a:r>
              <a:rPr lang="en-AU" altLang="en-US" sz="900" dirty="0"/>
              <a:t>responsible player movement</a:t>
            </a:r>
            <a:endParaRPr lang="en-AU" altLang="en-US" sz="900" dirty="0"/>
          </a:p>
          <a:p>
            <a:pPr algn="l"/>
            <a:r>
              <a:rPr lang="en-AU" altLang="en-US" sz="900" dirty="0">
                <a:sym typeface="+mn-ea"/>
              </a:rPr>
              <a:t>in crate</a:t>
            </a:r>
            <a:endParaRPr lang="en-AU" altLang="en-US" sz="900" dirty="0"/>
          </a:p>
          <a:p>
            <a:pPr algn="l"/>
            <a:endParaRPr lang="en-AU" altLang="en-US" sz="900" dirty="0"/>
          </a:p>
          <a:p>
            <a:pPr algn="l"/>
            <a:r>
              <a:rPr lang="en-US" sz="900" dirty="0">
                <a:sym typeface="+mn-ea"/>
              </a:rPr>
              <a:t>Params: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900" dirty="0"/>
              <a:t>movement Speed in crate</a:t>
            </a:r>
            <a:endParaRPr lang="en-AU" altLang="en-US" sz="9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900" dirty="0">
                <a:sym typeface="+mn-ea"/>
              </a:rPr>
              <a:t>State: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900" dirty="0"/>
              <a:t>current position</a:t>
            </a:r>
            <a:endParaRPr lang="en-AU" altLang="en-US" sz="900" dirty="0"/>
          </a:p>
          <a:p>
            <a:pPr indent="0">
              <a:buFont typeface="Arial" panose="020B0604020202020204" pitchFamily="34" charset="0"/>
              <a:buNone/>
            </a:pPr>
            <a:endParaRPr lang="en-US" sz="900" dirty="0"/>
          </a:p>
          <a:p>
            <a:pPr algn="l"/>
            <a:r>
              <a:rPr lang="en-US" sz="900" dirty="0">
                <a:sym typeface="+mn-ea"/>
              </a:rPr>
              <a:t>Update: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900" dirty="0">
                <a:sym typeface="+mn-ea"/>
              </a:rPr>
              <a:t>Move based on keboard input</a:t>
            </a:r>
            <a:endParaRPr lang="en-AU" altLang="en-US" sz="900" dirty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altLang="en-US" sz="9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900" dirty="0">
                <a:sym typeface="+mn-ea"/>
              </a:rPr>
              <a:t>Events: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900" dirty="0"/>
              <a:t>When colliding Crate </a:t>
            </a:r>
            <a:r>
              <a:rPr lang="en-AU" altLang="en-US" sz="900" dirty="0">
                <a:sym typeface="+mn-ea"/>
              </a:rPr>
              <a:t>no be see by guards</a:t>
            </a:r>
            <a:endParaRPr lang="en-AU" alt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900" dirty="0"/>
              <a:t>When colliding crate will hide no be see by guards</a:t>
            </a:r>
            <a:endParaRPr lang="en-AU" altLang="en-US" sz="900" dirty="0"/>
          </a:p>
          <a:p>
            <a:pPr algn="l"/>
            <a:endParaRPr lang="en-US" sz="900" dirty="0"/>
          </a:p>
          <a:p>
            <a:endParaRPr lang="en-US" sz="9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1950" y="2522855"/>
            <a:ext cx="4697730" cy="1080135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467090" y="136525"/>
            <a:ext cx="3593465" cy="2761615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endParaRPr lang="en-US" dirty="0"/>
          </a:p>
        </p:txBody>
      </p:sp>
      <p:sp>
        <p:nvSpPr>
          <p:cNvPr id="15" name="Text Box 14"/>
          <p:cNvSpPr txBox="1"/>
          <p:nvPr/>
        </p:nvSpPr>
        <p:spPr>
          <a:xfrm>
            <a:off x="6935470" y="2573020"/>
            <a:ext cx="8794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ym typeface="+mn-ea"/>
              </a:rPr>
              <a:t>collides</a:t>
            </a:r>
            <a:endParaRPr lang="en-US"/>
          </a:p>
        </p:txBody>
      </p:sp>
      <p:sp>
        <p:nvSpPr>
          <p:cNvPr id="16" name="TextBox 7"/>
          <p:cNvSpPr txBox="1"/>
          <p:nvPr/>
        </p:nvSpPr>
        <p:spPr>
          <a:xfrm>
            <a:off x="7177860" y="694316"/>
            <a:ext cx="96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sends</a:t>
            </a:r>
            <a:endParaRPr lang="en-US" dirty="0"/>
          </a:p>
          <a:p>
            <a:r>
              <a:rPr lang="en-US" dirty="0"/>
              <a:t>event to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467090" y="3775075"/>
            <a:ext cx="3276600" cy="201993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sz="1200" b="1" dirty="0"/>
              <a:t> </a:t>
            </a:r>
            <a:r>
              <a:rPr lang="en-AU" altLang="en-US" sz="1200" b="1" dirty="0"/>
              <a:t>Crate</a:t>
            </a:r>
            <a:endParaRPr lang="en-US" sz="1200" b="1" dirty="0"/>
          </a:p>
          <a:p>
            <a:r>
              <a:rPr lang="en-AU" altLang="en-US" sz="1200" dirty="0"/>
              <a:t>respond player save in the </a:t>
            </a:r>
            <a:r>
              <a:rPr lang="en-AU" altLang="en-US" sz="1200" dirty="0">
                <a:sym typeface="+mn-ea"/>
              </a:rPr>
              <a:t>Crate </a:t>
            </a:r>
            <a:r>
              <a:rPr lang="en-AU" altLang="en-US" sz="1200" dirty="0"/>
              <a:t>area</a:t>
            </a:r>
            <a:endParaRPr lang="en-AU" alt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Player Speed will recude/2 when collosion with  the create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Stop Guard find player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8238490" y="3479165"/>
            <a:ext cx="3834765" cy="2661285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8" idx="1"/>
          </p:cNvCxnSpPr>
          <p:nvPr/>
        </p:nvCxnSpPr>
        <p:spPr>
          <a:xfrm flipV="1">
            <a:off x="6550660" y="4785360"/>
            <a:ext cx="1916430" cy="244475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993890" y="4340860"/>
            <a:ext cx="13309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ym typeface="+mn-ea"/>
              </a:rPr>
              <a:t>collides</a:t>
            </a:r>
            <a:r>
              <a:rPr lang="en-AU" altLang="en-US" dirty="0">
                <a:sym typeface="+mn-ea"/>
              </a:rPr>
              <a:t> and</a:t>
            </a:r>
            <a:endParaRPr lang="en-US" dirty="0">
              <a:sym typeface="+mn-ea"/>
            </a:endParaRPr>
          </a:p>
          <a:p>
            <a:r>
              <a:rPr lang="en-AU" altLang="en-US"/>
              <a:t>hide in crate</a:t>
            </a:r>
            <a:endParaRPr lang="en-AU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4704715" y="144780"/>
            <a:ext cx="2289175" cy="2667635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b="1" dirty="0" err="1"/>
              <a:t>ScoreKeeper</a:t>
            </a:r>
            <a:endParaRPr lang="en-AU" altLang="en-US" sz="1200" b="1" dirty="0" err="1"/>
          </a:p>
          <a:p>
            <a:pPr algn="ctr"/>
            <a:r>
              <a:rPr lang="en-AU" altLang="en-US" sz="1200" dirty="0"/>
              <a:t>update the score and highetscore</a:t>
            </a:r>
            <a:endParaRPr lang="en-AU" altLang="en-US" sz="1200" dirty="0"/>
          </a:p>
          <a:p>
            <a:pPr algn="ctr"/>
            <a:endParaRPr lang="en-US" sz="1200" dirty="0"/>
          </a:p>
          <a:p>
            <a:pPr algn="l"/>
            <a:endParaRPr lang="en-US" sz="12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Events: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>
                <a:sym typeface="+mn-ea"/>
              </a:rPr>
              <a:t>When Player collider treasure  will update score</a:t>
            </a:r>
            <a:endParaRPr lang="en-AU" altLang="en-US" sz="1200" dirty="0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If score great than hight will change highetsecore</a:t>
            </a:r>
            <a:endParaRPr lang="en-AU" alt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015740" y="1340485"/>
            <a:ext cx="681990" cy="391160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728720" y="1731645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ym typeface="+mn-ea"/>
              </a:rPr>
              <a:t>instantiates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496185" y="142875"/>
            <a:ext cx="7456805" cy="447294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b="1" dirty="0"/>
              <a:t>Guard</a:t>
            </a: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587625" y="741680"/>
            <a:ext cx="2289175" cy="355663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b="1" dirty="0">
                <a:sym typeface="+mn-ea"/>
              </a:rPr>
              <a:t>Guard </a:t>
            </a:r>
            <a:r>
              <a:rPr lang="en-AU" altLang="en-US" sz="1200" b="1" dirty="0"/>
              <a:t>Move</a:t>
            </a:r>
            <a:endParaRPr lang="en-AU" altLang="en-US" sz="1200" b="1" dirty="0"/>
          </a:p>
          <a:p>
            <a:pPr algn="l"/>
            <a:r>
              <a:rPr lang="en-AU" altLang="en-US" sz="1200" dirty="0"/>
              <a:t>responsible player movement</a:t>
            </a:r>
            <a:endParaRPr lang="en-AU" altLang="en-US" sz="1200" dirty="0"/>
          </a:p>
          <a:p>
            <a:pPr algn="l"/>
            <a:r>
              <a:rPr lang="en-AU" altLang="en-US" sz="1200" dirty="0"/>
              <a:t>and collisions</a:t>
            </a:r>
            <a:endParaRPr lang="en-AU" altLang="en-US" sz="1200" dirty="0"/>
          </a:p>
          <a:p>
            <a:pPr algn="l"/>
            <a:endParaRPr lang="en-AU" altLang="en-US" sz="1200" dirty="0"/>
          </a:p>
          <a:p>
            <a:pPr algn="l"/>
            <a:r>
              <a:rPr lang="en-US" sz="1200" dirty="0">
                <a:sym typeface="+mn-ea"/>
              </a:rPr>
              <a:t>Params: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Vision bubble</a:t>
            </a:r>
            <a:endParaRPr lang="en-AU" alt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Point</a:t>
            </a:r>
            <a:endParaRPr lang="en-AU" altLang="en-US" sz="12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State: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current position</a:t>
            </a:r>
            <a:endParaRPr lang="en-US" sz="1200" dirty="0"/>
          </a:p>
          <a:p>
            <a:pPr algn="l"/>
            <a:r>
              <a:rPr lang="en-US" sz="1200" dirty="0">
                <a:sym typeface="+mn-ea"/>
              </a:rPr>
              <a:t>Update: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>
                <a:sym typeface="+mn-ea"/>
              </a:rPr>
              <a:t>Move based on keboard input</a:t>
            </a:r>
            <a:endParaRPr lang="en-AU" altLang="en-US" sz="12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Events: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Move betwween two point</a:t>
            </a:r>
            <a:endParaRPr lang="en-AU" alt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player in vision change to fire mode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5000625" y="779780"/>
            <a:ext cx="2289175" cy="367919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b="1" dirty="0"/>
              <a:t>FireMode</a:t>
            </a:r>
            <a:endParaRPr lang="en-AU" altLang="en-US" sz="1200" dirty="0"/>
          </a:p>
          <a:p>
            <a:pPr algn="l"/>
            <a:r>
              <a:rPr lang="en-AU" altLang="en-US" sz="1200" dirty="0"/>
              <a:t>responsible shoot bullet</a:t>
            </a:r>
            <a:endParaRPr lang="en-AU" altLang="en-US" sz="1200" dirty="0"/>
          </a:p>
          <a:p>
            <a:pPr algn="l"/>
            <a:endParaRPr lang="en-AU" altLang="en-US" sz="1200" dirty="0"/>
          </a:p>
          <a:p>
            <a:pPr algn="l"/>
            <a:r>
              <a:rPr lang="en-US" sz="1200" dirty="0">
                <a:sym typeface="+mn-ea"/>
              </a:rPr>
              <a:t>Params:</a:t>
            </a:r>
            <a:endParaRPr lang="en-US" sz="1200" dirty="0">
              <a:sym typeface="+mn-ea"/>
            </a:endParaRPr>
          </a:p>
          <a:p>
            <a:pPr algn="l"/>
            <a:r>
              <a:rPr lang="en-AU" altLang="en-US" sz="1200" dirty="0">
                <a:sym typeface="+mn-ea"/>
              </a:rPr>
              <a:t>cool down between fire bullet</a:t>
            </a:r>
            <a:endParaRPr lang="en-US" sz="12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State: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current position</a:t>
            </a:r>
            <a:endParaRPr lang="en-US" sz="1200" dirty="0"/>
          </a:p>
          <a:p>
            <a:pPr algn="l"/>
            <a:r>
              <a:rPr lang="en-US" sz="1200" dirty="0">
                <a:sym typeface="+mn-ea"/>
              </a:rPr>
              <a:t>Update:</a:t>
            </a:r>
            <a:endParaRPr lang="en-AU" altLang="en-US" sz="1200" dirty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>
                <a:sym typeface="+mn-ea"/>
              </a:rPr>
              <a:t>bullet pistion</a:t>
            </a:r>
            <a:endParaRPr lang="en-AU" altLang="en-US" sz="1200" dirty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altLang="en-US" sz="12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Events: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Time up shoot bullet</a:t>
            </a:r>
            <a:endParaRPr lang="en-AU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colliding player will destory player</a:t>
            </a:r>
            <a:endParaRPr lang="en-AU" altLang="en-US" sz="1200" dirty="0"/>
          </a:p>
          <a:p>
            <a:pPr algn="l"/>
            <a:endParaRPr lang="en-US" sz="1200" dirty="0"/>
          </a:p>
          <a:p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413625" y="718185"/>
            <a:ext cx="2289175" cy="389763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b="1" dirty="0"/>
              <a:t>Vision Bubble</a:t>
            </a:r>
            <a:endParaRPr lang="en-AU" altLang="en-US" sz="1200" b="1" dirty="0"/>
          </a:p>
          <a:p>
            <a:pPr algn="l"/>
            <a:r>
              <a:rPr lang="en-AU" altLang="en-US" sz="1200" dirty="0"/>
              <a:t>responsible guard vivison area</a:t>
            </a:r>
            <a:endParaRPr lang="en-AU" altLang="en-US" sz="1200" dirty="0"/>
          </a:p>
          <a:p>
            <a:pPr algn="l"/>
            <a:endParaRPr lang="en-AU" altLang="en-US" sz="1200" dirty="0"/>
          </a:p>
          <a:p>
            <a:pPr algn="l"/>
            <a:r>
              <a:rPr lang="en-US" sz="1200" dirty="0">
                <a:sym typeface="+mn-ea"/>
              </a:rPr>
              <a:t>Params: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movement Speed in crate</a:t>
            </a:r>
            <a:endParaRPr lang="en-AU" altLang="en-US" sz="12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State: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Find player bubble</a:t>
            </a:r>
            <a:endParaRPr lang="en-AU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defult vivsion bubble</a:t>
            </a:r>
            <a:endParaRPr lang="en-AU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alert vivison bubble</a:t>
            </a:r>
            <a:endParaRPr lang="en-AU" alt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en-US" sz="1200" dirty="0"/>
          </a:p>
          <a:p>
            <a:pPr algn="l"/>
            <a:r>
              <a:rPr lang="en-US" sz="1200" dirty="0">
                <a:sym typeface="+mn-ea"/>
              </a:rPr>
              <a:t>Update: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>
                <a:sym typeface="+mn-ea"/>
              </a:rPr>
              <a:t>Bubble size will change </a:t>
            </a:r>
            <a:endParaRPr lang="en-AU" altLang="en-US" sz="1200" dirty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altLang="en-US" sz="12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Events: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colliding player will change color and face player</a:t>
            </a:r>
            <a:endParaRPr lang="en-AU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player leave will slow change vivsion bubble size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186371" y="5126540"/>
            <a:ext cx="2940908" cy="1722461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dirty="0"/>
              <a:t>Prefab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96463" y="5616184"/>
            <a:ext cx="2289411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b="1" dirty="0"/>
              <a:t>Bullet</a:t>
            </a:r>
            <a:endParaRPr lang="en-AU" altLang="en-US" sz="1200" b="1" dirty="0"/>
          </a:p>
          <a:p>
            <a:pPr algn="ctr"/>
            <a:r>
              <a:rPr lang="en-AU" altLang="en-US" sz="1200" dirty="0">
                <a:sym typeface="+mn-ea"/>
              </a:rPr>
              <a:t>When colliding player will destory player</a:t>
            </a:r>
            <a:endParaRPr lang="en-AU" altLang="en-US" sz="1200" dirty="0"/>
          </a:p>
          <a:p>
            <a:pPr algn="ctr"/>
            <a:endParaRPr lang="en-US" sz="1200" dirty="0"/>
          </a:p>
          <a:p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76800" y="4458970"/>
            <a:ext cx="997585" cy="66738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17617" y="4756943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collides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198610" y="4458970"/>
            <a:ext cx="1226185" cy="1251585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469060" y="5710321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AU" altLang="en-US" sz="1200" b="1" dirty="0"/>
              <a:t>Player</a:t>
            </a:r>
            <a:endParaRPr lang="en-US" sz="1200" dirty="0"/>
          </a:p>
          <a:p>
            <a:r>
              <a:rPr lang="en-US" sz="1200" dirty="0"/>
              <a:t>Events:</a:t>
            </a:r>
            <a:endParaRPr lang="en-US" sz="1200" dirty="0"/>
          </a:p>
          <a:p>
            <a:r>
              <a:rPr lang="en-AU" altLang="en-US" sz="1200" dirty="0"/>
              <a:t>  On collision with bullet or guard will destory self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4" name="Text Box 13"/>
          <p:cNvSpPr txBox="1"/>
          <p:nvPr/>
        </p:nvSpPr>
        <p:spPr>
          <a:xfrm>
            <a:off x="5201285" y="4900930"/>
            <a:ext cx="7899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AU" altLang="en-US" dirty="0">
                <a:sym typeface="+mn-ea"/>
              </a:rPr>
              <a:t>Create</a:t>
            </a:r>
            <a:endParaRPr lang="en-AU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ounded Rectangle 7"/>
          <p:cNvSpPr/>
          <p:nvPr/>
        </p:nvSpPr>
        <p:spPr>
          <a:xfrm>
            <a:off x="3480435" y="835660"/>
            <a:ext cx="7456805" cy="54667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b="1" dirty="0"/>
              <a:t>Player</a:t>
            </a: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610610" y="1426210"/>
            <a:ext cx="2289175" cy="429641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b="1" dirty="0"/>
              <a:t>Player Move</a:t>
            </a:r>
            <a:endParaRPr lang="en-AU" altLang="en-US" sz="1200" b="1" dirty="0"/>
          </a:p>
          <a:p>
            <a:pPr algn="l"/>
            <a:r>
              <a:rPr lang="en-AU" altLang="en-US" sz="1200" dirty="0"/>
              <a:t>responsible player movement</a:t>
            </a:r>
            <a:endParaRPr lang="en-AU" altLang="en-US" sz="1200" dirty="0"/>
          </a:p>
          <a:p>
            <a:pPr algn="l"/>
            <a:r>
              <a:rPr lang="en-AU" altLang="en-US" sz="1200" dirty="0"/>
              <a:t>and collisions</a:t>
            </a:r>
            <a:endParaRPr lang="en-AU" altLang="en-US" sz="1200" dirty="0"/>
          </a:p>
          <a:p>
            <a:pPr algn="l"/>
            <a:endParaRPr lang="en-AU" altLang="en-US" sz="1200" dirty="0"/>
          </a:p>
          <a:p>
            <a:pPr algn="l"/>
            <a:r>
              <a:rPr lang="en-US" sz="1200" dirty="0">
                <a:sym typeface="+mn-ea"/>
              </a:rPr>
              <a:t>Params: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movement Speed</a:t>
            </a:r>
            <a:endParaRPr lang="en-AU" alt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movement rotation</a:t>
            </a:r>
            <a:endParaRPr lang="en-AU" altLang="en-US" sz="12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State: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current position</a:t>
            </a:r>
            <a:endParaRPr lang="en-US" sz="1200" dirty="0"/>
          </a:p>
          <a:p>
            <a:pPr algn="l"/>
            <a:r>
              <a:rPr lang="en-US" sz="1200" dirty="0">
                <a:sym typeface="+mn-ea"/>
              </a:rPr>
              <a:t>Update: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>
                <a:sym typeface="+mn-ea"/>
              </a:rPr>
              <a:t>Move based on keboard input</a:t>
            </a:r>
            <a:endParaRPr lang="en-AU" altLang="en-US" sz="12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Events: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colliding treasure, add socre</a:t>
            </a:r>
            <a:endParaRPr lang="en-AU" alt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colliding bullet or guards  will die</a:t>
            </a:r>
            <a:endParaRPr lang="en-AU" alt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colliding crate will hide no be see by guards</a:t>
            </a:r>
            <a:endParaRPr lang="en-AU" altLang="en-US" sz="1200" dirty="0"/>
          </a:p>
          <a:p>
            <a:pPr algn="l"/>
            <a:endParaRPr lang="en-US" sz="1200" dirty="0"/>
          </a:p>
          <a:p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023610" y="1464310"/>
            <a:ext cx="2289175" cy="440372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b="1" dirty="0"/>
              <a:t>Hide</a:t>
            </a:r>
            <a:endParaRPr lang="en-AU" altLang="en-US" sz="1200" dirty="0"/>
          </a:p>
          <a:p>
            <a:pPr algn="l"/>
            <a:r>
              <a:rPr lang="en-AU" altLang="en-US" sz="1200" dirty="0"/>
              <a:t>responsible no be see by guards</a:t>
            </a:r>
            <a:endParaRPr lang="en-AU" altLang="en-US" sz="1200" dirty="0"/>
          </a:p>
          <a:p>
            <a:pPr algn="l"/>
            <a:endParaRPr lang="en-AU" altLang="en-US" sz="1200" dirty="0"/>
          </a:p>
          <a:p>
            <a:pPr algn="l"/>
            <a:r>
              <a:rPr lang="en-US" sz="1200" dirty="0">
                <a:sym typeface="+mn-ea"/>
              </a:rPr>
              <a:t>Params: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Hide color</a:t>
            </a:r>
            <a:endParaRPr lang="en-AU" altLang="en-US" sz="12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State: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current position</a:t>
            </a:r>
            <a:endParaRPr lang="en-US" sz="1200" dirty="0"/>
          </a:p>
          <a:p>
            <a:pPr algn="l"/>
            <a:r>
              <a:rPr lang="en-US" sz="1200" dirty="0">
                <a:sym typeface="+mn-ea"/>
              </a:rPr>
              <a:t>Update: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>
                <a:sym typeface="+mn-ea"/>
              </a:rPr>
              <a:t>Move based on keboard input</a:t>
            </a:r>
            <a:endParaRPr lang="en-AU" altLang="en-US" sz="1200" dirty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altLang="en-US" sz="12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Events: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colliding treasure, add socre</a:t>
            </a:r>
            <a:endParaRPr lang="en-AU" alt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colliding bullet or guards  will die</a:t>
            </a:r>
            <a:endParaRPr lang="en-AU" alt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colliding crate will hide no be see by guards</a:t>
            </a:r>
            <a:endParaRPr lang="en-AU" altLang="en-US" sz="1200" dirty="0"/>
          </a:p>
          <a:p>
            <a:pPr algn="l"/>
            <a:endParaRPr lang="en-US" sz="1200" dirty="0"/>
          </a:p>
          <a:p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8436610" y="1402715"/>
            <a:ext cx="2289175" cy="431990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AU" altLang="en-US" sz="1200" dirty="0"/>
              <a:t>Slow Move</a:t>
            </a:r>
            <a:endParaRPr lang="en-AU" altLang="en-US" sz="1200" dirty="0"/>
          </a:p>
          <a:p>
            <a:pPr algn="l"/>
            <a:r>
              <a:rPr lang="en-AU" altLang="en-US" sz="1200" dirty="0"/>
              <a:t>responsible player movement</a:t>
            </a:r>
            <a:endParaRPr lang="en-AU" altLang="en-US" sz="1200" dirty="0"/>
          </a:p>
          <a:p>
            <a:pPr algn="l"/>
            <a:r>
              <a:rPr lang="en-AU" altLang="en-US" sz="1200" dirty="0">
                <a:sym typeface="+mn-ea"/>
              </a:rPr>
              <a:t>in crate</a:t>
            </a:r>
            <a:endParaRPr lang="en-AU" altLang="en-US" sz="1200" dirty="0"/>
          </a:p>
          <a:p>
            <a:pPr algn="l"/>
            <a:endParaRPr lang="en-AU" altLang="en-US" sz="1200" dirty="0"/>
          </a:p>
          <a:p>
            <a:pPr algn="l"/>
            <a:r>
              <a:rPr lang="en-US" sz="1200" dirty="0">
                <a:sym typeface="+mn-ea"/>
              </a:rPr>
              <a:t>Params: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movement Speed in crate</a:t>
            </a:r>
            <a:endParaRPr lang="en-AU" altLang="en-US" sz="12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State: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current position</a:t>
            </a:r>
            <a:endParaRPr lang="en-AU" altLang="en-US" sz="1200" dirty="0"/>
          </a:p>
          <a:p>
            <a:pPr indent="0">
              <a:buFont typeface="Arial" panose="020B0604020202020204" pitchFamily="34" charset="0"/>
              <a:buNone/>
            </a:pPr>
            <a:endParaRPr lang="en-US" sz="1200" dirty="0"/>
          </a:p>
          <a:p>
            <a:pPr algn="l"/>
            <a:r>
              <a:rPr lang="en-US" sz="1200" dirty="0">
                <a:sym typeface="+mn-ea"/>
              </a:rPr>
              <a:t>Update: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>
                <a:sym typeface="+mn-ea"/>
              </a:rPr>
              <a:t>Move based on keboard input</a:t>
            </a:r>
            <a:endParaRPr lang="en-AU" altLang="en-US" sz="1200" dirty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altLang="en-US" sz="12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 dirty="0">
                <a:sym typeface="+mn-ea"/>
              </a:rPr>
              <a:t>Events: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colliding Crate </a:t>
            </a:r>
            <a:r>
              <a:rPr lang="en-AU" altLang="en-US" sz="1200" dirty="0">
                <a:sym typeface="+mn-ea"/>
              </a:rPr>
              <a:t>no be see by guards</a:t>
            </a:r>
            <a:endParaRPr lang="en-AU" alt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When colliding crate will hide no be see by guards</a:t>
            </a:r>
            <a:endParaRPr lang="en-AU" altLang="en-US" sz="1200" dirty="0"/>
          </a:p>
          <a:p>
            <a:pPr algn="l"/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226560" y="800100"/>
            <a:ext cx="3276600" cy="201993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sz="1200" b="1" dirty="0"/>
              <a:t> </a:t>
            </a:r>
            <a:r>
              <a:rPr lang="en-AU" altLang="en-US" sz="1200" b="1" dirty="0"/>
              <a:t>Crate</a:t>
            </a:r>
            <a:endParaRPr lang="en-US" sz="1200" b="1" dirty="0"/>
          </a:p>
          <a:p>
            <a:r>
              <a:rPr lang="en-AU" altLang="en-US" sz="1200" dirty="0"/>
              <a:t>respond player save in the </a:t>
            </a:r>
            <a:r>
              <a:rPr lang="en-AU" altLang="en-US" sz="1200" dirty="0">
                <a:sym typeface="+mn-ea"/>
              </a:rPr>
              <a:t>Crate </a:t>
            </a:r>
            <a:r>
              <a:rPr lang="en-AU" altLang="en-US" sz="1200" dirty="0"/>
              <a:t>area</a:t>
            </a:r>
            <a:endParaRPr lang="en-AU" alt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Player Speed will recude/2 when collosion with  the create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en-US" sz="1200" dirty="0"/>
              <a:t>Stop Guard find player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3870960" y="377190"/>
            <a:ext cx="3834765" cy="2661285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5264</Words>
  <Application>WPS Presentation</Application>
  <PresentationFormat>Widescreen</PresentationFormat>
  <Paragraphs>504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Calibri Light</vt:lpstr>
      <vt:lpstr>Calibri</vt:lpstr>
      <vt:lpstr>微软雅黑</vt:lpstr>
      <vt:lpstr>Arial Unicode MS</vt:lpstr>
      <vt:lpstr>Office Theme</vt:lpstr>
      <vt:lpstr>2160 Assignment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vince</cp:lastModifiedBy>
  <cp:revision>44</cp:revision>
  <dcterms:created xsi:type="dcterms:W3CDTF">2021-08-31T05:08:00Z</dcterms:created>
  <dcterms:modified xsi:type="dcterms:W3CDTF">2022-09-10T10:45:14Z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0x010100BD683F238BC75F4EB789911DB901D718</vt:lpwstr>
  </property>
  <property fmtid="{D5CDD505-2E9C-101B-9397-08002B2CF9AE}" pid="3" name="MediaServiceImageTags">
    <vt:lpwstr/>
  </property>
  <property fmtid="{D5CDD505-2E9C-101B-9397-08002B2CF9AE}" pid="4" name="ICV">
    <vt:lpwstr>4064B8E00F814F72A31B633658708100</vt:lpwstr>
  </property>
  <property fmtid="{D5CDD505-2E9C-101B-9397-08002B2CF9AE}" pid="5" name="KSOProductBuildVer">
    <vt:lpwstr>1033-11.2.0.11306</vt:lpwstr>
  </property>
</Properties>
</file>