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4" r:id="rId3"/>
    <p:sldId id="266" r:id="rId4"/>
    <p:sldId id="265" r:id="rId5"/>
    <p:sldId id="259" r:id="rId6"/>
    <p:sldId id="261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7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9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Round elimination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6A63DEA-E0FB-3144-B996-5E6BF50D61C4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round elimination</a:t>
            </a:r>
          </a:p>
          <a:p>
            <a:pPr lvl="1"/>
            <a:r>
              <a:rPr lang="en-US" dirty="0"/>
              <a:t>function that maps problem </a:t>
            </a:r>
            <a:r>
              <a:rPr lang="en-US" i="1" dirty="0"/>
              <a:t>X</a:t>
            </a:r>
            <a:r>
              <a:rPr lang="en-US" dirty="0"/>
              <a:t> with complexity </a:t>
            </a:r>
            <a:r>
              <a:rPr lang="en-US" i="1" dirty="0"/>
              <a:t>T</a:t>
            </a:r>
            <a:br>
              <a:rPr lang="en-US" dirty="0"/>
            </a:br>
            <a:r>
              <a:rPr lang="en-US" dirty="0"/>
              <a:t>to problem </a:t>
            </a:r>
            <a:r>
              <a:rPr lang="en-US" i="1" dirty="0"/>
              <a:t>X’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dirty="0"/>
              <a:t>) with complexity </a:t>
            </a:r>
            <a:r>
              <a:rPr lang="en-US" i="1" dirty="0"/>
              <a:t>T</a:t>
            </a:r>
            <a:r>
              <a:rPr lang="en-US" dirty="0"/>
              <a:t> − 1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use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“re” was a black box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what happens inside the black box and why?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7622-39B8-004E-9256-409D8A5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5DD-01F2-3A4D-9E8A-7E22654C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already used by Linial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1987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“it is not possible to 3-color cycles</a:t>
            </a:r>
            <a:br>
              <a:rPr lang="en-US" i="1" dirty="0"/>
            </a:br>
            <a:r>
              <a:rPr lang="en-US" i="1" dirty="0"/>
              <a:t>in 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rounds”</a:t>
            </a:r>
          </a:p>
          <a:p>
            <a:r>
              <a:rPr lang="en-US" dirty="0"/>
              <a:t>Until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2015</a:t>
            </a:r>
            <a:r>
              <a:rPr lang="en-US" dirty="0"/>
              <a:t> it was thought this is an ad-hoc</a:t>
            </a:r>
            <a:br>
              <a:rPr lang="en-US" dirty="0"/>
            </a:br>
            <a:r>
              <a:rPr lang="en-US" dirty="0"/>
              <a:t>trick that only works for graph coloring</a:t>
            </a:r>
          </a:p>
          <a:p>
            <a:r>
              <a:rPr lang="en-US" b="1" dirty="0">
                <a:latin typeface="Bernino Sans" pitchFamily="2" charset="77"/>
              </a:rPr>
              <a:t>Lots</a:t>
            </a:r>
            <a:r>
              <a:rPr lang="en-US" dirty="0"/>
              <a:t> of new applications since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2016</a:t>
            </a:r>
          </a:p>
          <a:p>
            <a:r>
              <a:rPr lang="en-US" dirty="0"/>
              <a:t>General idea formalized in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1117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3-labeling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1, 2, 3</a:t>
            </a:r>
          </a:p>
          <a:p>
            <a:r>
              <a:rPr lang="en-US" b="1" dirty="0">
                <a:latin typeface="Bernino Sans" pitchFamily="2" charset="77"/>
              </a:rPr>
              <a:t>Active nodes:</a:t>
            </a:r>
          </a:p>
          <a:p>
            <a:pPr lvl="1"/>
            <a:r>
              <a:rPr lang="en-US" dirty="0"/>
              <a:t>degree 3</a:t>
            </a:r>
          </a:p>
          <a:p>
            <a:pPr lvl="1"/>
            <a:r>
              <a:rPr lang="en-US" dirty="0"/>
              <a:t>not all labels same</a:t>
            </a:r>
          </a:p>
          <a:p>
            <a:r>
              <a:rPr lang="en-US" b="1" dirty="0">
                <a:latin typeface="Bernino Sans" pitchFamily="2" charset="77"/>
              </a:rPr>
              <a:t>Passive nodes:</a:t>
            </a:r>
          </a:p>
          <a:p>
            <a:pPr lvl="1"/>
            <a:r>
              <a:rPr lang="en-US" dirty="0"/>
              <a:t>degree 2</a:t>
            </a:r>
          </a:p>
          <a:p>
            <a:pPr lvl="1"/>
            <a:r>
              <a:rPr lang="en-US" dirty="0"/>
              <a:t>both labels same</a:t>
            </a:r>
          </a:p>
        </p:txBody>
      </p:sp>
    </p:spTree>
    <p:extLst>
      <p:ext uri="{BB962C8B-B14F-4D97-AF65-F5344CB8AC3E}">
        <p14:creationId xmlns:p14="http://schemas.microsoft.com/office/powerpoint/2010/main" val="255075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CA1B-06FC-524F-9880-68986208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6700" y="-3835400"/>
            <a:ext cx="15265400" cy="1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151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This week’s plan</vt:lpstr>
      <vt:lpstr>Round elimination</vt:lpstr>
      <vt:lpstr>Weak 3-labeling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124</cp:revision>
  <dcterms:created xsi:type="dcterms:W3CDTF">2020-08-20T21:40:58Z</dcterms:created>
  <dcterms:modified xsi:type="dcterms:W3CDTF">2021-11-15T19:53:28Z</dcterms:modified>
</cp:coreProperties>
</file>