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266" r:id="rId4"/>
    <p:sldId id="265" r:id="rId5"/>
    <p:sldId id="259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151</Words>
  <Application>Microsoft Macintosh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Round elimination</vt:lpstr>
      <vt:lpstr>Weak 3-labeling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123</cp:revision>
  <dcterms:created xsi:type="dcterms:W3CDTF">2020-08-20T21:40:58Z</dcterms:created>
  <dcterms:modified xsi:type="dcterms:W3CDTF">2020-12-10T16:58:01Z</dcterms:modified>
</cp:coreProperties>
</file>