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4" r:id="rId3"/>
    <p:sldId id="265" r:id="rId4"/>
    <p:sldId id="266" r:id="rId5"/>
    <p:sldId id="268" r:id="rId6"/>
    <p:sldId id="273" r:id="rId7"/>
    <p:sldId id="272" r:id="rId8"/>
    <p:sldId id="274" r:id="rId9"/>
    <p:sldId id="275" r:id="rId10"/>
    <p:sldId id="276" r:id="rId11"/>
    <p:sldId id="271" r:id="rId12"/>
    <p:sldId id="280" r:id="rId13"/>
    <p:sldId id="277" r:id="rId14"/>
    <p:sldId id="278" r:id="rId15"/>
    <p:sldId id="282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2"/>
    <p:restoredTop sz="94673"/>
  </p:normalViewPr>
  <p:slideViewPr>
    <p:cSldViewPr snapToGrid="0" snapToObjects="1" showGuides="1">
      <p:cViewPr varScale="1">
        <p:scale>
          <a:sx n="137" d="100"/>
          <a:sy n="137" d="100"/>
        </p:scale>
        <p:origin x="208" y="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423349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2020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167743" y="4210166"/>
            <a:ext cx="849111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Sinkless orientation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344309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can be solved 1 round faster than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contradiction</a:t>
            </a:r>
          </a:p>
          <a:p>
            <a:r>
              <a:rPr lang="en-US" dirty="0"/>
              <a:t>One of our assumptions fails — which one?</a:t>
            </a:r>
          </a:p>
        </p:txBody>
      </p:sp>
    </p:spTree>
    <p:extLst>
      <p:ext uri="{BB962C8B-B14F-4D97-AF65-F5344CB8AC3E}">
        <p14:creationId xmlns:p14="http://schemas.microsoft.com/office/powerpoint/2010/main" val="28727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 cannot be solved in 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 rounds</a:t>
            </a:r>
            <a:br>
              <a:rPr lang="en-US" dirty="0"/>
            </a:br>
            <a:r>
              <a:rPr lang="en-US" dirty="0"/>
              <a:t>in the deterministic PN model</a:t>
            </a:r>
          </a:p>
          <a:p>
            <a:r>
              <a:rPr lang="en-US" dirty="0"/>
              <a:t>We can also derive hardness results for</a:t>
            </a:r>
            <a:br>
              <a:rPr lang="en-US" dirty="0"/>
            </a:br>
            <a:r>
              <a:rPr lang="en-US" dirty="0"/>
              <a:t>deterministic and randomized LOCAL model</a:t>
            </a:r>
          </a:p>
        </p:txBody>
      </p:sp>
    </p:spTree>
    <p:extLst>
      <p:ext uri="{BB962C8B-B14F-4D97-AF65-F5344CB8AC3E}">
        <p14:creationId xmlns:p14="http://schemas.microsoft.com/office/powerpoint/2010/main" val="9309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EBC9-324B-9946-B1EA-11ABC2DB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used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42B-6B0F-034F-832C-E7BFDAE0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problem </a:t>
            </a:r>
            <a:r>
              <a:rPr lang="en-US" i="1" dirty="0"/>
              <a:t>X</a:t>
            </a:r>
          </a:p>
          <a:p>
            <a:r>
              <a:rPr lang="en-US" dirty="0"/>
              <a:t>Find a suitable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relaxation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at most as hard as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nontrivial</a:t>
            </a:r>
          </a:p>
          <a:p>
            <a:r>
              <a:rPr lang="en-US" dirty="0"/>
              <a:t>Show that </a:t>
            </a:r>
            <a:r>
              <a:rPr lang="en-US" i="1" dirty="0"/>
              <a:t>Y</a:t>
            </a:r>
            <a:r>
              <a:rPr lang="en-US" dirty="0"/>
              <a:t> = re(</a:t>
            </a:r>
            <a:r>
              <a:rPr lang="en-US" i="1" dirty="0"/>
              <a:t>Y</a:t>
            </a:r>
            <a:r>
              <a:rPr lang="en-US" dirty="0"/>
              <a:t>) or </a:t>
            </a:r>
            <a:r>
              <a:rPr lang="en-US" i="1" dirty="0"/>
              <a:t>Y</a:t>
            </a:r>
            <a:r>
              <a:rPr lang="en-US" dirty="0"/>
              <a:t> = re(re(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cannot be solved fast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cannot be solved fast</a:t>
            </a:r>
          </a:p>
        </p:txBody>
      </p:sp>
    </p:spTree>
    <p:extLst>
      <p:ext uri="{BB962C8B-B14F-4D97-AF65-F5344CB8AC3E}">
        <p14:creationId xmlns:p14="http://schemas.microsoft.com/office/powerpoint/2010/main" val="241454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and sourceless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I,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O,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</p:txBody>
      </p:sp>
    </p:spTree>
    <p:extLst>
      <p:ext uri="{BB962C8B-B14F-4D97-AF65-F5344CB8AC3E}">
        <p14:creationId xmlns:p14="http://schemas.microsoft.com/office/powerpoint/2010/main" val="6568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dirty="0"/>
              <a:t>complexity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sinkless orientation</a:t>
            </a:r>
            <a:endParaRPr lang="en-US" dirty="0"/>
          </a:p>
          <a:p>
            <a:pPr lvl="1"/>
            <a:r>
              <a:rPr lang="en-US" dirty="0"/>
              <a:t>task: high-degree nodes must have outdegree ≥ 1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rounds, not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why</a:t>
            </a:r>
            <a:r>
              <a:rPr lang="en-US" dirty="0"/>
              <a:t> do we care about this?</a:t>
            </a:r>
          </a:p>
          <a:p>
            <a:pPr lvl="1"/>
            <a:r>
              <a:rPr lang="en-US" dirty="0"/>
              <a:t>e.g. hardness of graph coloring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prove </a:t>
            </a:r>
            <a:r>
              <a:rPr lang="en-US" dirty="0"/>
              <a:t>it?</a:t>
            </a:r>
          </a:p>
          <a:p>
            <a:pPr lvl="1"/>
            <a:r>
              <a:rPr lang="en-US" dirty="0"/>
              <a:t>round elimination &amp; fixed points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?, ? ]</a:t>
            </a:r>
          </a:p>
          <a:p>
            <a:pPr lvl="1"/>
            <a:r>
              <a:rPr lang="en-US" i="1" dirty="0"/>
              <a:t>“at least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6787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DAFE4-55A5-724F-ABC8-D21A62300741}"/>
              </a:ext>
            </a:extLst>
          </p:cNvPr>
          <p:cNvSpPr/>
          <p:nvPr/>
        </p:nvSpPr>
        <p:spPr>
          <a:xfrm>
            <a:off x="9946433" y="116633"/>
            <a:ext cx="2136710" cy="21786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active: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O, ?, ? ]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passive: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I, ?, ? ]</a:t>
            </a:r>
          </a:p>
        </p:txBody>
      </p:sp>
    </p:spTree>
    <p:extLst>
      <p:ext uri="{BB962C8B-B14F-4D97-AF65-F5344CB8AC3E}">
        <p14:creationId xmlns:p14="http://schemas.microsoft.com/office/powerpoint/2010/main" val="4235327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{I}, {O,I}</a:t>
            </a:r>
          </a:p>
          <a:p>
            <a:pPr lvl="1"/>
            <a:r>
              <a:rPr lang="en-US" dirty="0"/>
              <a:t>active: [ {I}, {O,I}, {O,I} ]</a:t>
            </a:r>
          </a:p>
          <a:p>
            <a:pPr lvl="1"/>
            <a:r>
              <a:rPr lang="en-US" dirty="0"/>
              <a:t>passive: [ {O,I}, ?, ? ]</a:t>
            </a:r>
          </a:p>
        </p:txBody>
      </p:sp>
    </p:spTree>
    <p:extLst>
      <p:ext uri="{BB962C8B-B14F-4D97-AF65-F5344CB8AC3E}">
        <p14:creationId xmlns:p14="http://schemas.microsoft.com/office/powerpoint/2010/main" val="13868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24674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A, B }</a:t>
            </a:r>
          </a:p>
          <a:p>
            <a:pPr lvl="1"/>
            <a:r>
              <a:rPr lang="en-US" dirty="0"/>
              <a:t>A = </a:t>
            </a:r>
            <a:r>
              <a:rPr lang="en-US" i="1" dirty="0"/>
              <a:t>“edge oriented away from the active node”</a:t>
            </a:r>
          </a:p>
          <a:p>
            <a:pPr lvl="1"/>
            <a:r>
              <a:rPr lang="en-US" dirty="0"/>
              <a:t>B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A, B, B ]</a:t>
            </a:r>
          </a:p>
          <a:p>
            <a:pPr lvl="1"/>
            <a:r>
              <a:rPr lang="en-US" i="1" dirty="0"/>
              <a:t>“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exactly</a:t>
            </a:r>
            <a:r>
              <a:rPr lang="en-US" i="1" dirty="0"/>
              <a:t>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B,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477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AA2D6-ECE6-494A-A1C1-DF5F23E1E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0" y="-4064000"/>
            <a:ext cx="14986000" cy="14986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6EDAFE4-55A5-724F-ABC8-D21A62300741}"/>
              </a:ext>
            </a:extLst>
          </p:cNvPr>
          <p:cNvSpPr/>
          <p:nvPr/>
        </p:nvSpPr>
        <p:spPr>
          <a:xfrm>
            <a:off x="9946433" y="116633"/>
            <a:ext cx="2136710" cy="21786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active: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A, B, B ]</a:t>
            </a:r>
          </a:p>
          <a:p>
            <a:pPr algn="ctr">
              <a:spcBef>
                <a:spcPts val="1000"/>
              </a:spcBef>
            </a:pPr>
            <a:r>
              <a:rPr lang="en-US" sz="2800" dirty="0">
                <a:latin typeface="Bernino Sans Light" pitchFamily="2" charset="77"/>
              </a:rPr>
              <a:t>passive:</a:t>
            </a:r>
            <a:br>
              <a:rPr lang="en-US" sz="2800" dirty="0">
                <a:latin typeface="Bernino Sans Light" pitchFamily="2" charset="77"/>
              </a:rPr>
            </a:br>
            <a:r>
              <a:rPr lang="en-US" sz="2800" dirty="0">
                <a:latin typeface="Bernino Sans Light" pitchFamily="2" charset="77"/>
              </a:rPr>
              <a:t>[ B, ?, ? ]</a:t>
            </a:r>
          </a:p>
        </p:txBody>
      </p:sp>
    </p:spTree>
    <p:extLst>
      <p:ext uri="{BB962C8B-B14F-4D97-AF65-F5344CB8AC3E}">
        <p14:creationId xmlns:p14="http://schemas.microsoft.com/office/powerpoint/2010/main" val="25933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{B}, {A,B}</a:t>
            </a:r>
          </a:p>
          <a:p>
            <a:pPr lvl="1"/>
            <a:r>
              <a:rPr lang="en-US" dirty="0"/>
              <a:t>active: [ {B}, {A,B}, {A,B} ]</a:t>
            </a:r>
          </a:p>
          <a:p>
            <a:pPr lvl="1"/>
            <a:r>
              <a:rPr lang="en-US" dirty="0"/>
              <a:t>passive: [ {A,B}, ?, ? ]</a:t>
            </a:r>
          </a:p>
        </p:txBody>
      </p:sp>
    </p:spTree>
    <p:extLst>
      <p:ext uri="{BB962C8B-B14F-4D97-AF65-F5344CB8AC3E}">
        <p14:creationId xmlns:p14="http://schemas.microsoft.com/office/powerpoint/2010/main" val="3593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788</Words>
  <Application>Microsoft Macintosh PowerPoint</Application>
  <PresentationFormat>Widescreen</PresentationFormat>
  <Paragraphs>94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Sinkless orientation</vt:lpstr>
      <vt:lpstr>PowerPoint Presentation</vt:lpstr>
      <vt:lpstr>PowerPoint Presentation</vt:lpstr>
      <vt:lpstr>PowerPoint Presentation</vt:lpstr>
      <vt:lpstr>Output problem</vt:lpstr>
      <vt:lpstr>PowerPoint Presentation</vt:lpstr>
      <vt:lpstr>PowerPoint Presentation</vt:lpstr>
      <vt:lpstr>PowerPoint Presentation</vt:lpstr>
      <vt:lpstr>Fixed points</vt:lpstr>
      <vt:lpstr>PowerPoint Presentation</vt:lpstr>
      <vt:lpstr>Fixed points</vt:lpstr>
      <vt:lpstr>Often used like this</vt:lpstr>
      <vt:lpstr>Sinkless and sourceless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130</cp:revision>
  <dcterms:created xsi:type="dcterms:W3CDTF">2020-08-20T21:40:58Z</dcterms:created>
  <dcterms:modified xsi:type="dcterms:W3CDTF">2020-11-16T22:08:22Z</dcterms:modified>
</cp:coreProperties>
</file>