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688" r:id="rId3"/>
    <p:sldId id="690" r:id="rId4"/>
    <p:sldId id="691" r:id="rId5"/>
    <p:sldId id="692" r:id="rId6"/>
    <p:sldId id="693" r:id="rId7"/>
    <p:sldId id="694" r:id="rId8"/>
    <p:sldId id="696" r:id="rId9"/>
    <p:sldId id="695" r:id="rId10"/>
    <p:sldId id="697" r:id="rId11"/>
    <p:sldId id="698" r:id="rId12"/>
    <p:sldId id="699" r:id="rId13"/>
    <p:sldId id="700" r:id="rId14"/>
    <p:sldId id="701" r:id="rId15"/>
    <p:sldId id="702" r:id="rId16"/>
    <p:sldId id="704" r:id="rId17"/>
    <p:sldId id="703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6"/>
    <p:restoredTop sz="94669"/>
  </p:normalViewPr>
  <p:slideViewPr>
    <p:cSldViewPr snapToGrid="0" snapToObjects="1" showGuides="1">
      <p:cViewPr varScale="1">
        <p:scale>
          <a:sx n="96" d="100"/>
          <a:sy n="96" d="100"/>
        </p:scale>
        <p:origin x="3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Take-home exam</a:t>
            </a:r>
          </a:p>
          <a:p>
            <a:r>
              <a:rPr lang="en-US" dirty="0"/>
              <a:t>Setup and rules exactly like last week</a:t>
            </a:r>
          </a:p>
          <a:p>
            <a:r>
              <a:rPr lang="en-US" dirty="0"/>
              <a:t>Focus: proving impossibility results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form opens on </a:t>
            </a:r>
            <a:r>
              <a:rPr lang="en-US" b="1" dirty="0">
                <a:latin typeface="Bernino Sans" pitchFamily="2" charset="77"/>
              </a:rPr>
              <a:t>December 3</a:t>
            </a:r>
          </a:p>
          <a:p>
            <a:r>
              <a:rPr lang="en-US" dirty="0"/>
              <a:t>1 extra point for everyone who fills in the form!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350</Words>
  <Application>Microsoft Macintosh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PowerPoint Presentation</vt:lpstr>
      <vt:lpstr>Exercises this week</vt:lpstr>
      <vt:lpstr>Exam next week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162</cp:revision>
  <dcterms:created xsi:type="dcterms:W3CDTF">2020-08-20T21:40:58Z</dcterms:created>
  <dcterms:modified xsi:type="dcterms:W3CDTF">2020-12-01T12:01:17Z</dcterms:modified>
</cp:coreProperties>
</file>