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1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1b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342290" y="4225156"/>
            <a:ext cx="884971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Coloring cycles fast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Bernina Sans Condensed Light</vt:lpstr>
      <vt:lpstr>Bernina Sans Extrabold</vt:lpstr>
      <vt:lpstr>Bernina Sans Narrow Exbold</vt:lpstr>
      <vt:lpstr>Bernina Sans Narrow Extrabold</vt:lpstr>
      <vt:lpstr>Bernino Sans Light</vt:lpstr>
      <vt:lpstr>Calibri</vt:lpstr>
      <vt:lpstr>Office Theme</vt:lpstr>
      <vt:lpstr>Distributed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26</cp:revision>
  <dcterms:created xsi:type="dcterms:W3CDTF">2020-08-20T21:40:58Z</dcterms:created>
  <dcterms:modified xsi:type="dcterms:W3CDTF">2020-08-30T17:52:05Z</dcterms:modified>
</cp:coreProperties>
</file>