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9" r:id="rId2"/>
    <p:sldId id="716" r:id="rId3"/>
    <p:sldId id="262" r:id="rId4"/>
    <p:sldId id="261" r:id="rId5"/>
    <p:sldId id="264" r:id="rId6"/>
    <p:sldId id="263" r:id="rId7"/>
    <p:sldId id="266" r:id="rId8"/>
    <p:sldId id="267" r:id="rId9"/>
    <p:sldId id="265" r:id="rId10"/>
    <p:sldId id="269" r:id="rId11"/>
    <p:sldId id="270" r:id="rId12"/>
    <p:sldId id="271" r:id="rId13"/>
    <p:sldId id="268" r:id="rId14"/>
    <p:sldId id="273" r:id="rId15"/>
    <p:sldId id="274" r:id="rId16"/>
    <p:sldId id="272" r:id="rId17"/>
    <p:sldId id="276" r:id="rId18"/>
    <p:sldId id="275" r:id="rId19"/>
    <p:sldId id="277" r:id="rId20"/>
    <p:sldId id="688" r:id="rId21"/>
    <p:sldId id="689" r:id="rId22"/>
    <p:sldId id="691" r:id="rId23"/>
    <p:sldId id="693" r:id="rId24"/>
    <p:sldId id="694" r:id="rId25"/>
    <p:sldId id="695" r:id="rId26"/>
    <p:sldId id="698" r:id="rId27"/>
    <p:sldId id="696" r:id="rId28"/>
    <p:sldId id="697" r:id="rId29"/>
    <p:sldId id="700" r:id="rId30"/>
    <p:sldId id="701" r:id="rId31"/>
    <p:sldId id="703" r:id="rId32"/>
    <p:sldId id="705" r:id="rId33"/>
    <p:sldId id="704" r:id="rId34"/>
    <p:sldId id="706" r:id="rId35"/>
    <p:sldId id="708" r:id="rId36"/>
    <p:sldId id="707" r:id="rId37"/>
    <p:sldId id="709" r:id="rId38"/>
    <p:sldId id="710" r:id="rId39"/>
    <p:sldId id="702" r:id="rId40"/>
    <p:sldId id="711" r:id="rId41"/>
    <p:sldId id="712" r:id="rId42"/>
    <p:sldId id="713" r:id="rId43"/>
    <p:sldId id="714" r:id="rId44"/>
    <p:sldId id="715" r:id="rId4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C00"/>
    <a:srgbClr val="EE2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0"/>
    <p:restoredTop sz="94660"/>
  </p:normalViewPr>
  <p:slideViewPr>
    <p:cSldViewPr snapToGrid="0" snapToObjects="1" showGuides="1">
      <p:cViewPr varScale="1">
        <p:scale>
          <a:sx n="140" d="100"/>
          <a:sy n="140" d="100"/>
        </p:scale>
        <p:origin x="240" y="9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88316-7471-2845-A3B0-D00712B90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2682766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11a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4191002" y="4276391"/>
            <a:ext cx="8000998" cy="2219007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Hardness of coloring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0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D0DBD-0662-5747-B2CC-CDD407258E30}"/>
              </a:ext>
            </a:extLst>
          </p:cNvPr>
          <p:cNvSpPr txBox="1"/>
          <p:nvPr/>
        </p:nvSpPr>
        <p:spPr>
          <a:xfrm>
            <a:off x="2881987" y="2407461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3DEA-A32F-594B-8275-0F3677322459}"/>
              </a:ext>
            </a:extLst>
          </p:cNvPr>
          <p:cNvSpPr txBox="1"/>
          <p:nvPr/>
        </p:nvSpPr>
        <p:spPr>
          <a:xfrm>
            <a:off x="6550124" y="2407461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F596F-5790-0B44-BFE8-8C343E57F4B9}"/>
              </a:ext>
            </a:extLst>
          </p:cNvPr>
          <p:cNvSpPr txBox="1"/>
          <p:nvPr/>
        </p:nvSpPr>
        <p:spPr>
          <a:xfrm>
            <a:off x="3030265" y="3136613"/>
            <a:ext cx="22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 − 1 rounds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426E9-E655-084D-8823-8F77264C5B79}"/>
              </a:ext>
            </a:extLst>
          </p:cNvPr>
          <p:cNvSpPr txBox="1"/>
          <p:nvPr/>
        </p:nvSpPr>
        <p:spPr>
          <a:xfrm>
            <a:off x="7034230" y="3136612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rounds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564EE5-432B-974A-A170-B1FC3332DED8}"/>
              </a:ext>
            </a:extLst>
          </p:cNvPr>
          <p:cNvSpPr/>
          <p:nvPr/>
        </p:nvSpPr>
        <p:spPr>
          <a:xfrm>
            <a:off x="5633291" y="2466441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86050-0A04-4146-81E3-B199FB9E9339}"/>
              </a:ext>
            </a:extLst>
          </p:cNvPr>
          <p:cNvSpPr txBox="1"/>
          <p:nvPr/>
        </p:nvSpPr>
        <p:spPr>
          <a:xfrm>
            <a:off x="674857" y="345274"/>
            <a:ext cx="292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err="1">
                <a:latin typeface="Bernino Sans" pitchFamily="2" charset="77"/>
              </a:rPr>
              <a:t>n</a:t>
            </a:r>
            <a:r>
              <a:rPr lang="en-US" sz="3200" b="1" i="1" baseline="30000" dirty="0" err="1">
                <a:latin typeface="Bernino Sans" pitchFamily="2" charset="77"/>
              </a:rPr>
              <a:t>O</a:t>
            </a:r>
            <a:r>
              <a:rPr lang="en-US" sz="3200" b="1" baseline="30000" dirty="0">
                <a:latin typeface="Bernino Sans" pitchFamily="2" charset="77"/>
              </a:rPr>
              <a:t>(1)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4D069-07F9-024C-B9F2-417D33B592D2}"/>
              </a:ext>
            </a:extLst>
          </p:cNvPr>
          <p:cNvSpPr txBox="1"/>
          <p:nvPr/>
        </p:nvSpPr>
        <p:spPr>
          <a:xfrm>
            <a:off x="1042745" y="874964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  <a:p>
            <a:pPr algn="ctr"/>
            <a:r>
              <a:rPr lang="en-US" sz="2800" i="1" dirty="0">
                <a:latin typeface="Bernino Sans Light" pitchFamily="2" charset="77"/>
              </a:rPr>
              <a:t>(unique IDs)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41EE43D-1002-314E-9C09-0A8A8D498EFB}"/>
              </a:ext>
            </a:extLst>
          </p:cNvPr>
          <p:cNvSpPr/>
          <p:nvPr/>
        </p:nvSpPr>
        <p:spPr>
          <a:xfrm>
            <a:off x="3901441" y="64155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59B6DC3-B2DD-5E44-8F80-F4DF85961D5A}"/>
              </a:ext>
            </a:extLst>
          </p:cNvPr>
          <p:cNvSpPr/>
          <p:nvPr/>
        </p:nvSpPr>
        <p:spPr>
          <a:xfrm>
            <a:off x="4913157" y="64017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309B916-8B24-8B45-970B-BB2D4C96E652}"/>
              </a:ext>
            </a:extLst>
          </p:cNvPr>
          <p:cNvSpPr/>
          <p:nvPr/>
        </p:nvSpPr>
        <p:spPr>
          <a:xfrm>
            <a:off x="5924873" y="63879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DE98633-B489-9741-A99B-21DF6A1B3AF6}"/>
              </a:ext>
            </a:extLst>
          </p:cNvPr>
          <p:cNvSpPr/>
          <p:nvPr/>
        </p:nvSpPr>
        <p:spPr>
          <a:xfrm>
            <a:off x="6936589" y="63741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653FF31-BB1A-2141-9AD1-A9925786974C}"/>
              </a:ext>
            </a:extLst>
          </p:cNvPr>
          <p:cNvSpPr/>
          <p:nvPr/>
        </p:nvSpPr>
        <p:spPr>
          <a:xfrm>
            <a:off x="7948305" y="63603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56221-69A7-D547-97B5-CE9B9C8362A9}"/>
              </a:ext>
            </a:extLst>
          </p:cNvPr>
          <p:cNvSpPr txBox="1"/>
          <p:nvPr/>
        </p:nvSpPr>
        <p:spPr>
          <a:xfrm>
            <a:off x="9014644" y="345274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070A2-AEB6-6146-B366-60A8173D448D}"/>
              </a:ext>
            </a:extLst>
          </p:cNvPr>
          <p:cNvSpPr txBox="1"/>
          <p:nvPr/>
        </p:nvSpPr>
        <p:spPr>
          <a:xfrm>
            <a:off x="9319214" y="874964"/>
            <a:ext cx="1729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O</a:t>
            </a:r>
            <a:r>
              <a:rPr lang="en-US" sz="2800" dirty="0">
                <a:latin typeface="Bernino Sans Light" pitchFamily="2" charset="77"/>
              </a:rPr>
              <a:t>(log*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r>
              <a:rPr lang="en-US" sz="2800" dirty="0">
                <a:latin typeface="Bernino Sans Light" pitchFamily="2" charset="77"/>
              </a:rPr>
              <a:t>)</a:t>
            </a: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3D8E7-89D8-B942-8F66-2425F6483513}"/>
              </a:ext>
            </a:extLst>
          </p:cNvPr>
          <p:cNvSpPr txBox="1"/>
          <p:nvPr/>
        </p:nvSpPr>
        <p:spPr>
          <a:xfrm>
            <a:off x="4977799" y="113535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O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(log* </a:t>
            </a:r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n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) steps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59EBC-FACE-5A41-A401-BD4A89CA7B5C}"/>
              </a:ext>
            </a:extLst>
          </p:cNvPr>
          <p:cNvCxnSpPr>
            <a:cxnSpLocks/>
          </p:cNvCxnSpPr>
          <p:nvPr/>
        </p:nvCxnSpPr>
        <p:spPr>
          <a:xfrm>
            <a:off x="0" y="206235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46F286-431D-3947-82BC-11B5C8D72199}"/>
              </a:ext>
            </a:extLst>
          </p:cNvPr>
          <p:cNvSpPr txBox="1"/>
          <p:nvPr/>
        </p:nvSpPr>
        <p:spPr>
          <a:xfrm>
            <a:off x="9897803" y="2220913"/>
            <a:ext cx="1787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Fast color</a:t>
            </a:r>
          </a:p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reduction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6B185-1963-D14B-8919-9FA0E70A3169}"/>
              </a:ext>
            </a:extLst>
          </p:cNvPr>
          <p:cNvSpPr txBox="1"/>
          <p:nvPr/>
        </p:nvSpPr>
        <p:spPr>
          <a:xfrm>
            <a:off x="9777579" y="3678891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Round</a:t>
            </a:r>
          </a:p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elimination</a:t>
            </a:r>
          </a:p>
        </p:txBody>
      </p:sp>
    </p:spTree>
    <p:extLst>
      <p:ext uri="{BB962C8B-B14F-4D97-AF65-F5344CB8AC3E}">
        <p14:creationId xmlns:p14="http://schemas.microsoft.com/office/powerpoint/2010/main" val="303891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D0DBD-0662-5747-B2CC-CDD407258E30}"/>
              </a:ext>
            </a:extLst>
          </p:cNvPr>
          <p:cNvSpPr txBox="1"/>
          <p:nvPr/>
        </p:nvSpPr>
        <p:spPr>
          <a:xfrm>
            <a:off x="2881987" y="2407461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3DEA-A32F-594B-8275-0F3677322459}"/>
              </a:ext>
            </a:extLst>
          </p:cNvPr>
          <p:cNvSpPr txBox="1"/>
          <p:nvPr/>
        </p:nvSpPr>
        <p:spPr>
          <a:xfrm>
            <a:off x="6550124" y="2407461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9566F-2F91-C842-A94F-35E7B8FE87C2}"/>
              </a:ext>
            </a:extLst>
          </p:cNvPr>
          <p:cNvSpPr txBox="1"/>
          <p:nvPr/>
        </p:nvSpPr>
        <p:spPr>
          <a:xfrm>
            <a:off x="6666341" y="3865763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F596F-5790-0B44-BFE8-8C343E57F4B9}"/>
              </a:ext>
            </a:extLst>
          </p:cNvPr>
          <p:cNvSpPr txBox="1"/>
          <p:nvPr/>
        </p:nvSpPr>
        <p:spPr>
          <a:xfrm>
            <a:off x="3030265" y="3136613"/>
            <a:ext cx="22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 − 1 rounds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426E9-E655-084D-8823-8F77264C5B79}"/>
              </a:ext>
            </a:extLst>
          </p:cNvPr>
          <p:cNvSpPr txBox="1"/>
          <p:nvPr/>
        </p:nvSpPr>
        <p:spPr>
          <a:xfrm>
            <a:off x="7034230" y="3136612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rounds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564EE5-432B-974A-A170-B1FC3332DED8}"/>
              </a:ext>
            </a:extLst>
          </p:cNvPr>
          <p:cNvSpPr/>
          <p:nvPr/>
        </p:nvSpPr>
        <p:spPr>
          <a:xfrm>
            <a:off x="5633291" y="2466441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86050-0A04-4146-81E3-B199FB9E9339}"/>
              </a:ext>
            </a:extLst>
          </p:cNvPr>
          <p:cNvSpPr txBox="1"/>
          <p:nvPr/>
        </p:nvSpPr>
        <p:spPr>
          <a:xfrm>
            <a:off x="674857" y="345274"/>
            <a:ext cx="292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err="1">
                <a:latin typeface="Bernino Sans" pitchFamily="2" charset="77"/>
              </a:rPr>
              <a:t>n</a:t>
            </a:r>
            <a:r>
              <a:rPr lang="en-US" sz="3200" b="1" i="1" baseline="30000" dirty="0" err="1">
                <a:latin typeface="Bernino Sans" pitchFamily="2" charset="77"/>
              </a:rPr>
              <a:t>O</a:t>
            </a:r>
            <a:r>
              <a:rPr lang="en-US" sz="3200" b="1" baseline="30000" dirty="0">
                <a:latin typeface="Bernino Sans" pitchFamily="2" charset="77"/>
              </a:rPr>
              <a:t>(1)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4D069-07F9-024C-B9F2-417D33B592D2}"/>
              </a:ext>
            </a:extLst>
          </p:cNvPr>
          <p:cNvSpPr txBox="1"/>
          <p:nvPr/>
        </p:nvSpPr>
        <p:spPr>
          <a:xfrm>
            <a:off x="1042745" y="874964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  <a:p>
            <a:pPr algn="ctr"/>
            <a:r>
              <a:rPr lang="en-US" sz="2800" i="1" dirty="0">
                <a:latin typeface="Bernino Sans Light" pitchFamily="2" charset="77"/>
              </a:rPr>
              <a:t>(unique IDs)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41EE43D-1002-314E-9C09-0A8A8D498EFB}"/>
              </a:ext>
            </a:extLst>
          </p:cNvPr>
          <p:cNvSpPr/>
          <p:nvPr/>
        </p:nvSpPr>
        <p:spPr>
          <a:xfrm>
            <a:off x="3901441" y="64155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59B6DC3-B2DD-5E44-8F80-F4DF85961D5A}"/>
              </a:ext>
            </a:extLst>
          </p:cNvPr>
          <p:cNvSpPr/>
          <p:nvPr/>
        </p:nvSpPr>
        <p:spPr>
          <a:xfrm>
            <a:off x="4913157" y="64017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309B916-8B24-8B45-970B-BB2D4C96E652}"/>
              </a:ext>
            </a:extLst>
          </p:cNvPr>
          <p:cNvSpPr/>
          <p:nvPr/>
        </p:nvSpPr>
        <p:spPr>
          <a:xfrm>
            <a:off x="5924873" y="63879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DE98633-B489-9741-A99B-21DF6A1B3AF6}"/>
              </a:ext>
            </a:extLst>
          </p:cNvPr>
          <p:cNvSpPr/>
          <p:nvPr/>
        </p:nvSpPr>
        <p:spPr>
          <a:xfrm>
            <a:off x="6936589" y="63741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653FF31-BB1A-2141-9AD1-A9925786974C}"/>
              </a:ext>
            </a:extLst>
          </p:cNvPr>
          <p:cNvSpPr/>
          <p:nvPr/>
        </p:nvSpPr>
        <p:spPr>
          <a:xfrm>
            <a:off x="7948305" y="63603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56221-69A7-D547-97B5-CE9B9C8362A9}"/>
              </a:ext>
            </a:extLst>
          </p:cNvPr>
          <p:cNvSpPr txBox="1"/>
          <p:nvPr/>
        </p:nvSpPr>
        <p:spPr>
          <a:xfrm>
            <a:off x="9014644" y="345274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070A2-AEB6-6146-B366-60A8173D448D}"/>
              </a:ext>
            </a:extLst>
          </p:cNvPr>
          <p:cNvSpPr txBox="1"/>
          <p:nvPr/>
        </p:nvSpPr>
        <p:spPr>
          <a:xfrm>
            <a:off x="9319214" y="874964"/>
            <a:ext cx="1729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O</a:t>
            </a:r>
            <a:r>
              <a:rPr lang="en-US" sz="2800" dirty="0">
                <a:latin typeface="Bernino Sans Light" pitchFamily="2" charset="77"/>
              </a:rPr>
              <a:t>(log*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r>
              <a:rPr lang="en-US" sz="2800" dirty="0">
                <a:latin typeface="Bernino Sans Light" pitchFamily="2" charset="77"/>
              </a:rPr>
              <a:t>)</a:t>
            </a: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3D8E7-89D8-B942-8F66-2425F6483513}"/>
              </a:ext>
            </a:extLst>
          </p:cNvPr>
          <p:cNvSpPr txBox="1"/>
          <p:nvPr/>
        </p:nvSpPr>
        <p:spPr>
          <a:xfrm>
            <a:off x="4977799" y="113535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O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(log* </a:t>
            </a:r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n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) steps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59EBC-FACE-5A41-A401-BD4A89CA7B5C}"/>
              </a:ext>
            </a:extLst>
          </p:cNvPr>
          <p:cNvCxnSpPr>
            <a:cxnSpLocks/>
          </p:cNvCxnSpPr>
          <p:nvPr/>
        </p:nvCxnSpPr>
        <p:spPr>
          <a:xfrm>
            <a:off x="0" y="206235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46F286-431D-3947-82BC-11B5C8D72199}"/>
              </a:ext>
            </a:extLst>
          </p:cNvPr>
          <p:cNvSpPr txBox="1"/>
          <p:nvPr/>
        </p:nvSpPr>
        <p:spPr>
          <a:xfrm>
            <a:off x="9897803" y="2220913"/>
            <a:ext cx="1787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Fast color</a:t>
            </a:r>
          </a:p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reduction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6B185-1963-D14B-8919-9FA0E70A3169}"/>
              </a:ext>
            </a:extLst>
          </p:cNvPr>
          <p:cNvSpPr txBox="1"/>
          <p:nvPr/>
        </p:nvSpPr>
        <p:spPr>
          <a:xfrm>
            <a:off x="9777579" y="3678891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Round</a:t>
            </a:r>
          </a:p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elimination</a:t>
            </a:r>
          </a:p>
        </p:txBody>
      </p:sp>
    </p:spTree>
    <p:extLst>
      <p:ext uri="{BB962C8B-B14F-4D97-AF65-F5344CB8AC3E}">
        <p14:creationId xmlns:p14="http://schemas.microsoft.com/office/powerpoint/2010/main" val="332158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D0DBD-0662-5747-B2CC-CDD407258E30}"/>
              </a:ext>
            </a:extLst>
          </p:cNvPr>
          <p:cNvSpPr txBox="1"/>
          <p:nvPr/>
        </p:nvSpPr>
        <p:spPr>
          <a:xfrm>
            <a:off x="2881987" y="2407461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3DEA-A32F-594B-8275-0F3677322459}"/>
              </a:ext>
            </a:extLst>
          </p:cNvPr>
          <p:cNvSpPr txBox="1"/>
          <p:nvPr/>
        </p:nvSpPr>
        <p:spPr>
          <a:xfrm>
            <a:off x="6550124" y="2407461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A39DA-7032-F847-A57B-F0DF2A17336F}"/>
              </a:ext>
            </a:extLst>
          </p:cNvPr>
          <p:cNvSpPr txBox="1"/>
          <p:nvPr/>
        </p:nvSpPr>
        <p:spPr>
          <a:xfrm>
            <a:off x="2881987" y="3865763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9566F-2F91-C842-A94F-35E7B8FE87C2}"/>
              </a:ext>
            </a:extLst>
          </p:cNvPr>
          <p:cNvSpPr txBox="1"/>
          <p:nvPr/>
        </p:nvSpPr>
        <p:spPr>
          <a:xfrm>
            <a:off x="6666341" y="3865763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F596F-5790-0B44-BFE8-8C343E57F4B9}"/>
              </a:ext>
            </a:extLst>
          </p:cNvPr>
          <p:cNvSpPr txBox="1"/>
          <p:nvPr/>
        </p:nvSpPr>
        <p:spPr>
          <a:xfrm>
            <a:off x="3030265" y="3136613"/>
            <a:ext cx="22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 − 1 rounds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426E9-E655-084D-8823-8F77264C5B79}"/>
              </a:ext>
            </a:extLst>
          </p:cNvPr>
          <p:cNvSpPr txBox="1"/>
          <p:nvPr/>
        </p:nvSpPr>
        <p:spPr>
          <a:xfrm>
            <a:off x="7034230" y="3136612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rounds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564EE5-432B-974A-A170-B1FC3332DED8}"/>
              </a:ext>
            </a:extLst>
          </p:cNvPr>
          <p:cNvSpPr/>
          <p:nvPr/>
        </p:nvSpPr>
        <p:spPr>
          <a:xfrm>
            <a:off x="5633291" y="2466441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86050-0A04-4146-81E3-B199FB9E9339}"/>
              </a:ext>
            </a:extLst>
          </p:cNvPr>
          <p:cNvSpPr txBox="1"/>
          <p:nvPr/>
        </p:nvSpPr>
        <p:spPr>
          <a:xfrm>
            <a:off x="674857" y="345274"/>
            <a:ext cx="292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err="1">
                <a:latin typeface="Bernino Sans" pitchFamily="2" charset="77"/>
              </a:rPr>
              <a:t>n</a:t>
            </a:r>
            <a:r>
              <a:rPr lang="en-US" sz="3200" b="1" i="1" baseline="30000" dirty="0" err="1">
                <a:latin typeface="Bernino Sans" pitchFamily="2" charset="77"/>
              </a:rPr>
              <a:t>O</a:t>
            </a:r>
            <a:r>
              <a:rPr lang="en-US" sz="3200" b="1" baseline="30000" dirty="0">
                <a:latin typeface="Bernino Sans" pitchFamily="2" charset="77"/>
              </a:rPr>
              <a:t>(1)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4D069-07F9-024C-B9F2-417D33B592D2}"/>
              </a:ext>
            </a:extLst>
          </p:cNvPr>
          <p:cNvSpPr txBox="1"/>
          <p:nvPr/>
        </p:nvSpPr>
        <p:spPr>
          <a:xfrm>
            <a:off x="1042745" y="874964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  <a:p>
            <a:pPr algn="ctr"/>
            <a:r>
              <a:rPr lang="en-US" sz="2800" i="1" dirty="0">
                <a:latin typeface="Bernino Sans Light" pitchFamily="2" charset="77"/>
              </a:rPr>
              <a:t>(unique IDs)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41EE43D-1002-314E-9C09-0A8A8D498EFB}"/>
              </a:ext>
            </a:extLst>
          </p:cNvPr>
          <p:cNvSpPr/>
          <p:nvPr/>
        </p:nvSpPr>
        <p:spPr>
          <a:xfrm>
            <a:off x="3901441" y="64155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59B6DC3-B2DD-5E44-8F80-F4DF85961D5A}"/>
              </a:ext>
            </a:extLst>
          </p:cNvPr>
          <p:cNvSpPr/>
          <p:nvPr/>
        </p:nvSpPr>
        <p:spPr>
          <a:xfrm>
            <a:off x="4913157" y="64017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309B916-8B24-8B45-970B-BB2D4C96E652}"/>
              </a:ext>
            </a:extLst>
          </p:cNvPr>
          <p:cNvSpPr/>
          <p:nvPr/>
        </p:nvSpPr>
        <p:spPr>
          <a:xfrm>
            <a:off x="5924873" y="63879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DE98633-B489-9741-A99B-21DF6A1B3AF6}"/>
              </a:ext>
            </a:extLst>
          </p:cNvPr>
          <p:cNvSpPr/>
          <p:nvPr/>
        </p:nvSpPr>
        <p:spPr>
          <a:xfrm>
            <a:off x="6936589" y="63741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653FF31-BB1A-2141-9AD1-A9925786974C}"/>
              </a:ext>
            </a:extLst>
          </p:cNvPr>
          <p:cNvSpPr/>
          <p:nvPr/>
        </p:nvSpPr>
        <p:spPr>
          <a:xfrm>
            <a:off x="7948305" y="63603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56221-69A7-D547-97B5-CE9B9C8362A9}"/>
              </a:ext>
            </a:extLst>
          </p:cNvPr>
          <p:cNvSpPr txBox="1"/>
          <p:nvPr/>
        </p:nvSpPr>
        <p:spPr>
          <a:xfrm>
            <a:off x="9014644" y="345274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070A2-AEB6-6146-B366-60A8173D448D}"/>
              </a:ext>
            </a:extLst>
          </p:cNvPr>
          <p:cNvSpPr txBox="1"/>
          <p:nvPr/>
        </p:nvSpPr>
        <p:spPr>
          <a:xfrm>
            <a:off x="9319214" y="874964"/>
            <a:ext cx="1729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O</a:t>
            </a:r>
            <a:r>
              <a:rPr lang="en-US" sz="2800" dirty="0">
                <a:latin typeface="Bernino Sans Light" pitchFamily="2" charset="77"/>
              </a:rPr>
              <a:t>(log*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r>
              <a:rPr lang="en-US" sz="2800" dirty="0">
                <a:latin typeface="Bernino Sans Light" pitchFamily="2" charset="77"/>
              </a:rPr>
              <a:t>)</a:t>
            </a: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3D8E7-89D8-B942-8F66-2425F6483513}"/>
              </a:ext>
            </a:extLst>
          </p:cNvPr>
          <p:cNvSpPr txBox="1"/>
          <p:nvPr/>
        </p:nvSpPr>
        <p:spPr>
          <a:xfrm>
            <a:off x="4977799" y="113535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O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(log* </a:t>
            </a:r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n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) steps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A5CDF5C4-2E50-3641-BD0C-4FBBD515D53A}"/>
              </a:ext>
            </a:extLst>
          </p:cNvPr>
          <p:cNvSpPr/>
          <p:nvPr/>
        </p:nvSpPr>
        <p:spPr>
          <a:xfrm>
            <a:off x="5588661" y="392033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59EBC-FACE-5A41-A401-BD4A89CA7B5C}"/>
              </a:ext>
            </a:extLst>
          </p:cNvPr>
          <p:cNvCxnSpPr>
            <a:cxnSpLocks/>
          </p:cNvCxnSpPr>
          <p:nvPr/>
        </p:nvCxnSpPr>
        <p:spPr>
          <a:xfrm>
            <a:off x="0" y="206235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46F286-431D-3947-82BC-11B5C8D72199}"/>
              </a:ext>
            </a:extLst>
          </p:cNvPr>
          <p:cNvSpPr txBox="1"/>
          <p:nvPr/>
        </p:nvSpPr>
        <p:spPr>
          <a:xfrm>
            <a:off x="9897803" y="2220913"/>
            <a:ext cx="1787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Fast color</a:t>
            </a:r>
          </a:p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reduction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6B185-1963-D14B-8919-9FA0E70A3169}"/>
              </a:ext>
            </a:extLst>
          </p:cNvPr>
          <p:cNvSpPr txBox="1"/>
          <p:nvPr/>
        </p:nvSpPr>
        <p:spPr>
          <a:xfrm>
            <a:off x="9777579" y="3678891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Round</a:t>
            </a:r>
          </a:p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elimination</a:t>
            </a:r>
          </a:p>
        </p:txBody>
      </p:sp>
    </p:spTree>
    <p:extLst>
      <p:ext uri="{BB962C8B-B14F-4D97-AF65-F5344CB8AC3E}">
        <p14:creationId xmlns:p14="http://schemas.microsoft.com/office/powerpoint/2010/main" val="2649538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D0DBD-0662-5747-B2CC-CDD407258E30}"/>
              </a:ext>
            </a:extLst>
          </p:cNvPr>
          <p:cNvSpPr txBox="1"/>
          <p:nvPr/>
        </p:nvSpPr>
        <p:spPr>
          <a:xfrm>
            <a:off x="2881987" y="2407461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3DEA-A32F-594B-8275-0F3677322459}"/>
              </a:ext>
            </a:extLst>
          </p:cNvPr>
          <p:cNvSpPr txBox="1"/>
          <p:nvPr/>
        </p:nvSpPr>
        <p:spPr>
          <a:xfrm>
            <a:off x="6550124" y="2407461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A39DA-7032-F847-A57B-F0DF2A17336F}"/>
              </a:ext>
            </a:extLst>
          </p:cNvPr>
          <p:cNvSpPr txBox="1"/>
          <p:nvPr/>
        </p:nvSpPr>
        <p:spPr>
          <a:xfrm>
            <a:off x="2881987" y="3865763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9566F-2F91-C842-A94F-35E7B8FE87C2}"/>
              </a:ext>
            </a:extLst>
          </p:cNvPr>
          <p:cNvSpPr txBox="1"/>
          <p:nvPr/>
        </p:nvSpPr>
        <p:spPr>
          <a:xfrm>
            <a:off x="6666341" y="3865763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F596F-5790-0B44-BFE8-8C343E57F4B9}"/>
              </a:ext>
            </a:extLst>
          </p:cNvPr>
          <p:cNvSpPr txBox="1"/>
          <p:nvPr/>
        </p:nvSpPr>
        <p:spPr>
          <a:xfrm>
            <a:off x="3030265" y="3136613"/>
            <a:ext cx="22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 − 1 rounds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426E9-E655-084D-8823-8F77264C5B79}"/>
              </a:ext>
            </a:extLst>
          </p:cNvPr>
          <p:cNvSpPr txBox="1"/>
          <p:nvPr/>
        </p:nvSpPr>
        <p:spPr>
          <a:xfrm>
            <a:off x="7034230" y="3136612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rounds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564EE5-432B-974A-A170-B1FC3332DED8}"/>
              </a:ext>
            </a:extLst>
          </p:cNvPr>
          <p:cNvSpPr/>
          <p:nvPr/>
        </p:nvSpPr>
        <p:spPr>
          <a:xfrm>
            <a:off x="5633291" y="2466441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86050-0A04-4146-81E3-B199FB9E9339}"/>
              </a:ext>
            </a:extLst>
          </p:cNvPr>
          <p:cNvSpPr txBox="1"/>
          <p:nvPr/>
        </p:nvSpPr>
        <p:spPr>
          <a:xfrm>
            <a:off x="674857" y="345274"/>
            <a:ext cx="292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err="1">
                <a:latin typeface="Bernino Sans" pitchFamily="2" charset="77"/>
              </a:rPr>
              <a:t>n</a:t>
            </a:r>
            <a:r>
              <a:rPr lang="en-US" sz="3200" b="1" i="1" baseline="30000" dirty="0" err="1">
                <a:latin typeface="Bernino Sans" pitchFamily="2" charset="77"/>
              </a:rPr>
              <a:t>O</a:t>
            </a:r>
            <a:r>
              <a:rPr lang="en-US" sz="3200" b="1" baseline="30000" dirty="0">
                <a:latin typeface="Bernino Sans" pitchFamily="2" charset="77"/>
              </a:rPr>
              <a:t>(1)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4D069-07F9-024C-B9F2-417D33B592D2}"/>
              </a:ext>
            </a:extLst>
          </p:cNvPr>
          <p:cNvSpPr txBox="1"/>
          <p:nvPr/>
        </p:nvSpPr>
        <p:spPr>
          <a:xfrm>
            <a:off x="1042745" y="874964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  <a:p>
            <a:pPr algn="ctr"/>
            <a:r>
              <a:rPr lang="en-US" sz="2800" i="1" dirty="0">
                <a:latin typeface="Bernino Sans Light" pitchFamily="2" charset="77"/>
              </a:rPr>
              <a:t>(unique IDs)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41EE43D-1002-314E-9C09-0A8A8D498EFB}"/>
              </a:ext>
            </a:extLst>
          </p:cNvPr>
          <p:cNvSpPr/>
          <p:nvPr/>
        </p:nvSpPr>
        <p:spPr>
          <a:xfrm>
            <a:off x="3901441" y="64155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59B6DC3-B2DD-5E44-8F80-F4DF85961D5A}"/>
              </a:ext>
            </a:extLst>
          </p:cNvPr>
          <p:cNvSpPr/>
          <p:nvPr/>
        </p:nvSpPr>
        <p:spPr>
          <a:xfrm>
            <a:off x="4913157" y="64017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309B916-8B24-8B45-970B-BB2D4C96E652}"/>
              </a:ext>
            </a:extLst>
          </p:cNvPr>
          <p:cNvSpPr/>
          <p:nvPr/>
        </p:nvSpPr>
        <p:spPr>
          <a:xfrm>
            <a:off x="5924873" y="63879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DE98633-B489-9741-A99B-21DF6A1B3AF6}"/>
              </a:ext>
            </a:extLst>
          </p:cNvPr>
          <p:cNvSpPr/>
          <p:nvPr/>
        </p:nvSpPr>
        <p:spPr>
          <a:xfrm>
            <a:off x="6936589" y="63741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653FF31-BB1A-2141-9AD1-A9925786974C}"/>
              </a:ext>
            </a:extLst>
          </p:cNvPr>
          <p:cNvSpPr/>
          <p:nvPr/>
        </p:nvSpPr>
        <p:spPr>
          <a:xfrm>
            <a:off x="7948305" y="63603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56221-69A7-D547-97B5-CE9B9C8362A9}"/>
              </a:ext>
            </a:extLst>
          </p:cNvPr>
          <p:cNvSpPr txBox="1"/>
          <p:nvPr/>
        </p:nvSpPr>
        <p:spPr>
          <a:xfrm>
            <a:off x="9014644" y="345274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070A2-AEB6-6146-B366-60A8173D448D}"/>
              </a:ext>
            </a:extLst>
          </p:cNvPr>
          <p:cNvSpPr txBox="1"/>
          <p:nvPr/>
        </p:nvSpPr>
        <p:spPr>
          <a:xfrm>
            <a:off x="9319214" y="874964"/>
            <a:ext cx="1729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O</a:t>
            </a:r>
            <a:r>
              <a:rPr lang="en-US" sz="2800" dirty="0">
                <a:latin typeface="Bernino Sans Light" pitchFamily="2" charset="77"/>
              </a:rPr>
              <a:t>(log*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r>
              <a:rPr lang="en-US" sz="2800" dirty="0">
                <a:latin typeface="Bernino Sans Light" pitchFamily="2" charset="77"/>
              </a:rPr>
              <a:t>)</a:t>
            </a: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E7BA55-303A-994E-A466-59788E8714C7}"/>
              </a:ext>
            </a:extLst>
          </p:cNvPr>
          <p:cNvSpPr txBox="1"/>
          <p:nvPr/>
        </p:nvSpPr>
        <p:spPr>
          <a:xfrm>
            <a:off x="8719535" y="5188266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26086-C92F-564E-A0EC-007FFDF60C43}"/>
              </a:ext>
            </a:extLst>
          </p:cNvPr>
          <p:cNvSpPr txBox="1"/>
          <p:nvPr/>
        </p:nvSpPr>
        <p:spPr>
          <a:xfrm>
            <a:off x="8833348" y="5728973"/>
            <a:ext cx="2111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&lt;&lt; 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endParaRPr lang="en-US" sz="2800" dirty="0">
              <a:latin typeface="Bernino Sans Light" pitchFamily="2" charset="77"/>
            </a:endParaRP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3D8E7-89D8-B942-8F66-2425F6483513}"/>
              </a:ext>
            </a:extLst>
          </p:cNvPr>
          <p:cNvSpPr txBox="1"/>
          <p:nvPr/>
        </p:nvSpPr>
        <p:spPr>
          <a:xfrm>
            <a:off x="4977799" y="113535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O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(log* </a:t>
            </a:r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n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) steps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A5CDF5C4-2E50-3641-BD0C-4FBBD515D53A}"/>
              </a:ext>
            </a:extLst>
          </p:cNvPr>
          <p:cNvSpPr/>
          <p:nvPr/>
        </p:nvSpPr>
        <p:spPr>
          <a:xfrm>
            <a:off x="5588661" y="392033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59EBC-FACE-5A41-A401-BD4A89CA7B5C}"/>
              </a:ext>
            </a:extLst>
          </p:cNvPr>
          <p:cNvCxnSpPr>
            <a:cxnSpLocks/>
          </p:cNvCxnSpPr>
          <p:nvPr/>
        </p:nvCxnSpPr>
        <p:spPr>
          <a:xfrm>
            <a:off x="0" y="206235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F0AF96-9F5F-C84D-AEAD-F920136E6997}"/>
              </a:ext>
            </a:extLst>
          </p:cNvPr>
          <p:cNvCxnSpPr>
            <a:cxnSpLocks/>
          </p:cNvCxnSpPr>
          <p:nvPr/>
        </p:nvCxnSpPr>
        <p:spPr>
          <a:xfrm>
            <a:off x="0" y="4880833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46F286-431D-3947-82BC-11B5C8D72199}"/>
              </a:ext>
            </a:extLst>
          </p:cNvPr>
          <p:cNvSpPr txBox="1"/>
          <p:nvPr/>
        </p:nvSpPr>
        <p:spPr>
          <a:xfrm>
            <a:off x="9897803" y="2220913"/>
            <a:ext cx="1787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Fast color</a:t>
            </a:r>
          </a:p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reduction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6B185-1963-D14B-8919-9FA0E70A3169}"/>
              </a:ext>
            </a:extLst>
          </p:cNvPr>
          <p:cNvSpPr txBox="1"/>
          <p:nvPr/>
        </p:nvSpPr>
        <p:spPr>
          <a:xfrm>
            <a:off x="9777579" y="3678891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Round</a:t>
            </a:r>
          </a:p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elimination</a:t>
            </a:r>
          </a:p>
        </p:txBody>
      </p:sp>
    </p:spTree>
    <p:extLst>
      <p:ext uri="{BB962C8B-B14F-4D97-AF65-F5344CB8AC3E}">
        <p14:creationId xmlns:p14="http://schemas.microsoft.com/office/powerpoint/2010/main" val="95528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D0DBD-0662-5747-B2CC-CDD407258E30}"/>
              </a:ext>
            </a:extLst>
          </p:cNvPr>
          <p:cNvSpPr txBox="1"/>
          <p:nvPr/>
        </p:nvSpPr>
        <p:spPr>
          <a:xfrm>
            <a:off x="2881987" y="2407461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3DEA-A32F-594B-8275-0F3677322459}"/>
              </a:ext>
            </a:extLst>
          </p:cNvPr>
          <p:cNvSpPr txBox="1"/>
          <p:nvPr/>
        </p:nvSpPr>
        <p:spPr>
          <a:xfrm>
            <a:off x="6550124" y="2407461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A39DA-7032-F847-A57B-F0DF2A17336F}"/>
              </a:ext>
            </a:extLst>
          </p:cNvPr>
          <p:cNvSpPr txBox="1"/>
          <p:nvPr/>
        </p:nvSpPr>
        <p:spPr>
          <a:xfrm>
            <a:off x="2881987" y="3865763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9566F-2F91-C842-A94F-35E7B8FE87C2}"/>
              </a:ext>
            </a:extLst>
          </p:cNvPr>
          <p:cNvSpPr txBox="1"/>
          <p:nvPr/>
        </p:nvSpPr>
        <p:spPr>
          <a:xfrm>
            <a:off x="6666341" y="3865763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F596F-5790-0B44-BFE8-8C343E57F4B9}"/>
              </a:ext>
            </a:extLst>
          </p:cNvPr>
          <p:cNvSpPr txBox="1"/>
          <p:nvPr/>
        </p:nvSpPr>
        <p:spPr>
          <a:xfrm>
            <a:off x="3030265" y="3136613"/>
            <a:ext cx="22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 − 1 rounds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426E9-E655-084D-8823-8F77264C5B79}"/>
              </a:ext>
            </a:extLst>
          </p:cNvPr>
          <p:cNvSpPr txBox="1"/>
          <p:nvPr/>
        </p:nvSpPr>
        <p:spPr>
          <a:xfrm>
            <a:off x="7034230" y="3136612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rounds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564EE5-432B-974A-A170-B1FC3332DED8}"/>
              </a:ext>
            </a:extLst>
          </p:cNvPr>
          <p:cNvSpPr/>
          <p:nvPr/>
        </p:nvSpPr>
        <p:spPr>
          <a:xfrm>
            <a:off x="5633291" y="2466441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86050-0A04-4146-81E3-B199FB9E9339}"/>
              </a:ext>
            </a:extLst>
          </p:cNvPr>
          <p:cNvSpPr txBox="1"/>
          <p:nvPr/>
        </p:nvSpPr>
        <p:spPr>
          <a:xfrm>
            <a:off x="674857" y="345274"/>
            <a:ext cx="292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err="1">
                <a:latin typeface="Bernino Sans" pitchFamily="2" charset="77"/>
              </a:rPr>
              <a:t>n</a:t>
            </a:r>
            <a:r>
              <a:rPr lang="en-US" sz="3200" b="1" i="1" baseline="30000" dirty="0" err="1">
                <a:latin typeface="Bernino Sans" pitchFamily="2" charset="77"/>
              </a:rPr>
              <a:t>O</a:t>
            </a:r>
            <a:r>
              <a:rPr lang="en-US" sz="3200" b="1" baseline="30000" dirty="0">
                <a:latin typeface="Bernino Sans" pitchFamily="2" charset="77"/>
              </a:rPr>
              <a:t>(1)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4D069-07F9-024C-B9F2-417D33B592D2}"/>
              </a:ext>
            </a:extLst>
          </p:cNvPr>
          <p:cNvSpPr txBox="1"/>
          <p:nvPr/>
        </p:nvSpPr>
        <p:spPr>
          <a:xfrm>
            <a:off x="1042745" y="874964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  <a:p>
            <a:pPr algn="ctr"/>
            <a:r>
              <a:rPr lang="en-US" sz="2800" i="1" dirty="0">
                <a:latin typeface="Bernino Sans Light" pitchFamily="2" charset="77"/>
              </a:rPr>
              <a:t>(unique IDs)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41EE43D-1002-314E-9C09-0A8A8D498EFB}"/>
              </a:ext>
            </a:extLst>
          </p:cNvPr>
          <p:cNvSpPr/>
          <p:nvPr/>
        </p:nvSpPr>
        <p:spPr>
          <a:xfrm>
            <a:off x="3901441" y="64155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59B6DC3-B2DD-5E44-8F80-F4DF85961D5A}"/>
              </a:ext>
            </a:extLst>
          </p:cNvPr>
          <p:cNvSpPr/>
          <p:nvPr/>
        </p:nvSpPr>
        <p:spPr>
          <a:xfrm>
            <a:off x="4913157" y="64017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309B916-8B24-8B45-970B-BB2D4C96E652}"/>
              </a:ext>
            </a:extLst>
          </p:cNvPr>
          <p:cNvSpPr/>
          <p:nvPr/>
        </p:nvSpPr>
        <p:spPr>
          <a:xfrm>
            <a:off x="5924873" y="63879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DE98633-B489-9741-A99B-21DF6A1B3AF6}"/>
              </a:ext>
            </a:extLst>
          </p:cNvPr>
          <p:cNvSpPr/>
          <p:nvPr/>
        </p:nvSpPr>
        <p:spPr>
          <a:xfrm>
            <a:off x="6936589" y="63741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653FF31-BB1A-2141-9AD1-A9925786974C}"/>
              </a:ext>
            </a:extLst>
          </p:cNvPr>
          <p:cNvSpPr/>
          <p:nvPr/>
        </p:nvSpPr>
        <p:spPr>
          <a:xfrm>
            <a:off x="7948305" y="63603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56221-69A7-D547-97B5-CE9B9C8362A9}"/>
              </a:ext>
            </a:extLst>
          </p:cNvPr>
          <p:cNvSpPr txBox="1"/>
          <p:nvPr/>
        </p:nvSpPr>
        <p:spPr>
          <a:xfrm>
            <a:off x="9014644" y="345274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070A2-AEB6-6146-B366-60A8173D448D}"/>
              </a:ext>
            </a:extLst>
          </p:cNvPr>
          <p:cNvSpPr txBox="1"/>
          <p:nvPr/>
        </p:nvSpPr>
        <p:spPr>
          <a:xfrm>
            <a:off x="9319214" y="874964"/>
            <a:ext cx="1729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O</a:t>
            </a:r>
            <a:r>
              <a:rPr lang="en-US" sz="2800" dirty="0">
                <a:latin typeface="Bernino Sans Light" pitchFamily="2" charset="77"/>
              </a:rPr>
              <a:t>(log*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r>
              <a:rPr lang="en-US" sz="2800" dirty="0">
                <a:latin typeface="Bernino Sans Light" pitchFamily="2" charset="77"/>
              </a:rPr>
              <a:t>)</a:t>
            </a: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E7BA55-303A-994E-A466-59788E8714C7}"/>
              </a:ext>
            </a:extLst>
          </p:cNvPr>
          <p:cNvSpPr txBox="1"/>
          <p:nvPr/>
        </p:nvSpPr>
        <p:spPr>
          <a:xfrm>
            <a:off x="8719535" y="5188266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26086-C92F-564E-A0EC-007FFDF60C43}"/>
              </a:ext>
            </a:extLst>
          </p:cNvPr>
          <p:cNvSpPr txBox="1"/>
          <p:nvPr/>
        </p:nvSpPr>
        <p:spPr>
          <a:xfrm>
            <a:off x="8833348" y="5728973"/>
            <a:ext cx="2111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&lt;&lt; 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endParaRPr lang="en-US" sz="2800" dirty="0">
              <a:latin typeface="Bernino Sans Light" pitchFamily="2" charset="77"/>
            </a:endParaRP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3D8E7-89D8-B942-8F66-2425F6483513}"/>
              </a:ext>
            </a:extLst>
          </p:cNvPr>
          <p:cNvSpPr txBox="1"/>
          <p:nvPr/>
        </p:nvSpPr>
        <p:spPr>
          <a:xfrm>
            <a:off x="4977799" y="113535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O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(log* </a:t>
            </a:r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n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) steps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18DE4-0054-314B-88D0-BA2F52F90CFD}"/>
              </a:ext>
            </a:extLst>
          </p:cNvPr>
          <p:cNvSpPr txBox="1"/>
          <p:nvPr/>
        </p:nvSpPr>
        <p:spPr>
          <a:xfrm>
            <a:off x="5389045" y="5991121"/>
            <a:ext cx="1366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T</a:t>
            </a:r>
            <a:r>
              <a:rPr lang="en-US" sz="2800" dirty="0">
                <a:solidFill>
                  <a:schemeClr val="accent2"/>
                </a:solidFill>
                <a:latin typeface="Bernino Sans Light" pitchFamily="2" charset="77"/>
              </a:rPr>
              <a:t> steps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A5CDF5C4-2E50-3641-BD0C-4FBBD515D53A}"/>
              </a:ext>
            </a:extLst>
          </p:cNvPr>
          <p:cNvSpPr/>
          <p:nvPr/>
        </p:nvSpPr>
        <p:spPr>
          <a:xfrm>
            <a:off x="5588661" y="392033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EEC548A6-43A9-2C4D-9543-5CAEF7ADC249}"/>
              </a:ext>
            </a:extLst>
          </p:cNvPr>
          <p:cNvSpPr/>
          <p:nvPr/>
        </p:nvSpPr>
        <p:spPr>
          <a:xfrm>
            <a:off x="3641028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B53FA62E-69D3-DA4C-BDAA-12D42993B8DD}"/>
              </a:ext>
            </a:extLst>
          </p:cNvPr>
          <p:cNvSpPr/>
          <p:nvPr/>
        </p:nvSpPr>
        <p:spPr>
          <a:xfrm>
            <a:off x="4652744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04C17C00-35D0-B847-8555-7F76486C8380}"/>
              </a:ext>
            </a:extLst>
          </p:cNvPr>
          <p:cNvSpPr/>
          <p:nvPr/>
        </p:nvSpPr>
        <p:spPr>
          <a:xfrm>
            <a:off x="5664460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2E355ABA-1156-A14F-931A-7A4F5E62852D}"/>
              </a:ext>
            </a:extLst>
          </p:cNvPr>
          <p:cNvSpPr/>
          <p:nvPr/>
        </p:nvSpPr>
        <p:spPr>
          <a:xfrm>
            <a:off x="6676176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7D2DDE1A-D751-A84B-B721-A145003C5C3D}"/>
              </a:ext>
            </a:extLst>
          </p:cNvPr>
          <p:cNvSpPr/>
          <p:nvPr/>
        </p:nvSpPr>
        <p:spPr>
          <a:xfrm>
            <a:off x="7687892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59EBC-FACE-5A41-A401-BD4A89CA7B5C}"/>
              </a:ext>
            </a:extLst>
          </p:cNvPr>
          <p:cNvCxnSpPr>
            <a:cxnSpLocks/>
          </p:cNvCxnSpPr>
          <p:nvPr/>
        </p:nvCxnSpPr>
        <p:spPr>
          <a:xfrm>
            <a:off x="0" y="206235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F0AF96-9F5F-C84D-AEAD-F920136E6997}"/>
              </a:ext>
            </a:extLst>
          </p:cNvPr>
          <p:cNvCxnSpPr>
            <a:cxnSpLocks/>
          </p:cNvCxnSpPr>
          <p:nvPr/>
        </p:nvCxnSpPr>
        <p:spPr>
          <a:xfrm>
            <a:off x="0" y="4880833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46F286-431D-3947-82BC-11B5C8D72199}"/>
              </a:ext>
            </a:extLst>
          </p:cNvPr>
          <p:cNvSpPr txBox="1"/>
          <p:nvPr/>
        </p:nvSpPr>
        <p:spPr>
          <a:xfrm>
            <a:off x="9897803" y="2220913"/>
            <a:ext cx="1787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Fast color</a:t>
            </a:r>
          </a:p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reduction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6B185-1963-D14B-8919-9FA0E70A3169}"/>
              </a:ext>
            </a:extLst>
          </p:cNvPr>
          <p:cNvSpPr txBox="1"/>
          <p:nvPr/>
        </p:nvSpPr>
        <p:spPr>
          <a:xfrm>
            <a:off x="9777579" y="3678891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Round</a:t>
            </a:r>
          </a:p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elimination</a:t>
            </a:r>
          </a:p>
        </p:txBody>
      </p:sp>
    </p:spTree>
    <p:extLst>
      <p:ext uri="{BB962C8B-B14F-4D97-AF65-F5344CB8AC3E}">
        <p14:creationId xmlns:p14="http://schemas.microsoft.com/office/powerpoint/2010/main" val="763823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D0DBD-0662-5747-B2CC-CDD407258E30}"/>
              </a:ext>
            </a:extLst>
          </p:cNvPr>
          <p:cNvSpPr txBox="1"/>
          <p:nvPr/>
        </p:nvSpPr>
        <p:spPr>
          <a:xfrm>
            <a:off x="2881987" y="2407461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3DEA-A32F-594B-8275-0F3677322459}"/>
              </a:ext>
            </a:extLst>
          </p:cNvPr>
          <p:cNvSpPr txBox="1"/>
          <p:nvPr/>
        </p:nvSpPr>
        <p:spPr>
          <a:xfrm>
            <a:off x="6550124" y="2407461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A39DA-7032-F847-A57B-F0DF2A17336F}"/>
              </a:ext>
            </a:extLst>
          </p:cNvPr>
          <p:cNvSpPr txBox="1"/>
          <p:nvPr/>
        </p:nvSpPr>
        <p:spPr>
          <a:xfrm>
            <a:off x="2881987" y="3865763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9566F-2F91-C842-A94F-35E7B8FE87C2}"/>
              </a:ext>
            </a:extLst>
          </p:cNvPr>
          <p:cNvSpPr txBox="1"/>
          <p:nvPr/>
        </p:nvSpPr>
        <p:spPr>
          <a:xfrm>
            <a:off x="6666341" y="3865763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F596F-5790-0B44-BFE8-8C343E57F4B9}"/>
              </a:ext>
            </a:extLst>
          </p:cNvPr>
          <p:cNvSpPr txBox="1"/>
          <p:nvPr/>
        </p:nvSpPr>
        <p:spPr>
          <a:xfrm>
            <a:off x="3030265" y="3136613"/>
            <a:ext cx="22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 − 1 rounds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426E9-E655-084D-8823-8F77264C5B79}"/>
              </a:ext>
            </a:extLst>
          </p:cNvPr>
          <p:cNvSpPr txBox="1"/>
          <p:nvPr/>
        </p:nvSpPr>
        <p:spPr>
          <a:xfrm>
            <a:off x="7034230" y="3136612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rounds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564EE5-432B-974A-A170-B1FC3332DED8}"/>
              </a:ext>
            </a:extLst>
          </p:cNvPr>
          <p:cNvSpPr/>
          <p:nvPr/>
        </p:nvSpPr>
        <p:spPr>
          <a:xfrm>
            <a:off x="5633291" y="2466441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86050-0A04-4146-81E3-B199FB9E9339}"/>
              </a:ext>
            </a:extLst>
          </p:cNvPr>
          <p:cNvSpPr txBox="1"/>
          <p:nvPr/>
        </p:nvSpPr>
        <p:spPr>
          <a:xfrm>
            <a:off x="674857" y="345274"/>
            <a:ext cx="292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err="1">
                <a:latin typeface="Bernino Sans" pitchFamily="2" charset="77"/>
              </a:rPr>
              <a:t>n</a:t>
            </a:r>
            <a:r>
              <a:rPr lang="en-US" sz="3200" b="1" i="1" baseline="30000" dirty="0" err="1">
                <a:latin typeface="Bernino Sans" pitchFamily="2" charset="77"/>
              </a:rPr>
              <a:t>O</a:t>
            </a:r>
            <a:r>
              <a:rPr lang="en-US" sz="3200" b="1" baseline="30000" dirty="0">
                <a:latin typeface="Bernino Sans" pitchFamily="2" charset="77"/>
              </a:rPr>
              <a:t>(1)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4D069-07F9-024C-B9F2-417D33B592D2}"/>
              </a:ext>
            </a:extLst>
          </p:cNvPr>
          <p:cNvSpPr txBox="1"/>
          <p:nvPr/>
        </p:nvSpPr>
        <p:spPr>
          <a:xfrm>
            <a:off x="1042745" y="874964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  <a:p>
            <a:pPr algn="ctr"/>
            <a:r>
              <a:rPr lang="en-US" sz="2800" i="1" dirty="0">
                <a:latin typeface="Bernino Sans Light" pitchFamily="2" charset="77"/>
              </a:rPr>
              <a:t>(unique IDs)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41EE43D-1002-314E-9C09-0A8A8D498EFB}"/>
              </a:ext>
            </a:extLst>
          </p:cNvPr>
          <p:cNvSpPr/>
          <p:nvPr/>
        </p:nvSpPr>
        <p:spPr>
          <a:xfrm>
            <a:off x="3901441" y="64155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59B6DC3-B2DD-5E44-8F80-F4DF85961D5A}"/>
              </a:ext>
            </a:extLst>
          </p:cNvPr>
          <p:cNvSpPr/>
          <p:nvPr/>
        </p:nvSpPr>
        <p:spPr>
          <a:xfrm>
            <a:off x="4913157" y="64017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309B916-8B24-8B45-970B-BB2D4C96E652}"/>
              </a:ext>
            </a:extLst>
          </p:cNvPr>
          <p:cNvSpPr/>
          <p:nvPr/>
        </p:nvSpPr>
        <p:spPr>
          <a:xfrm>
            <a:off x="5924873" y="63879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DE98633-B489-9741-A99B-21DF6A1B3AF6}"/>
              </a:ext>
            </a:extLst>
          </p:cNvPr>
          <p:cNvSpPr/>
          <p:nvPr/>
        </p:nvSpPr>
        <p:spPr>
          <a:xfrm>
            <a:off x="6936589" y="63741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653FF31-BB1A-2141-9AD1-A9925786974C}"/>
              </a:ext>
            </a:extLst>
          </p:cNvPr>
          <p:cNvSpPr/>
          <p:nvPr/>
        </p:nvSpPr>
        <p:spPr>
          <a:xfrm>
            <a:off x="7948305" y="63603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56221-69A7-D547-97B5-CE9B9C8362A9}"/>
              </a:ext>
            </a:extLst>
          </p:cNvPr>
          <p:cNvSpPr txBox="1"/>
          <p:nvPr/>
        </p:nvSpPr>
        <p:spPr>
          <a:xfrm>
            <a:off x="9014644" y="345274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070A2-AEB6-6146-B366-60A8173D448D}"/>
              </a:ext>
            </a:extLst>
          </p:cNvPr>
          <p:cNvSpPr txBox="1"/>
          <p:nvPr/>
        </p:nvSpPr>
        <p:spPr>
          <a:xfrm>
            <a:off x="9319214" y="874964"/>
            <a:ext cx="1729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O</a:t>
            </a:r>
            <a:r>
              <a:rPr lang="en-US" sz="2800" dirty="0">
                <a:latin typeface="Bernino Sans Light" pitchFamily="2" charset="77"/>
              </a:rPr>
              <a:t>(log*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r>
              <a:rPr lang="en-US" sz="2800" dirty="0">
                <a:latin typeface="Bernino Sans Light" pitchFamily="2" charset="77"/>
              </a:rPr>
              <a:t>)</a:t>
            </a: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57E740-0DE5-8E4F-80C4-857DF168459F}"/>
              </a:ext>
            </a:extLst>
          </p:cNvPr>
          <p:cNvSpPr txBox="1"/>
          <p:nvPr/>
        </p:nvSpPr>
        <p:spPr>
          <a:xfrm>
            <a:off x="1094954" y="5188266"/>
            <a:ext cx="2313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c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2E58E-6953-2343-AD42-C6C252091302}"/>
              </a:ext>
            </a:extLst>
          </p:cNvPr>
          <p:cNvSpPr txBox="1"/>
          <p:nvPr/>
        </p:nvSpPr>
        <p:spPr>
          <a:xfrm>
            <a:off x="1425172" y="5728973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E7BA55-303A-994E-A466-59788E8714C7}"/>
              </a:ext>
            </a:extLst>
          </p:cNvPr>
          <p:cNvSpPr txBox="1"/>
          <p:nvPr/>
        </p:nvSpPr>
        <p:spPr>
          <a:xfrm>
            <a:off x="8719535" y="5188266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26086-C92F-564E-A0EC-007FFDF60C43}"/>
              </a:ext>
            </a:extLst>
          </p:cNvPr>
          <p:cNvSpPr txBox="1"/>
          <p:nvPr/>
        </p:nvSpPr>
        <p:spPr>
          <a:xfrm>
            <a:off x="8833348" y="5728973"/>
            <a:ext cx="2111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&lt;&lt; 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endParaRPr lang="en-US" sz="2800" dirty="0">
              <a:latin typeface="Bernino Sans Light" pitchFamily="2" charset="77"/>
            </a:endParaRP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3D8E7-89D8-B942-8F66-2425F6483513}"/>
              </a:ext>
            </a:extLst>
          </p:cNvPr>
          <p:cNvSpPr txBox="1"/>
          <p:nvPr/>
        </p:nvSpPr>
        <p:spPr>
          <a:xfrm>
            <a:off x="4977799" y="113535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O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(log* </a:t>
            </a:r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n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) steps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18DE4-0054-314B-88D0-BA2F52F90CFD}"/>
              </a:ext>
            </a:extLst>
          </p:cNvPr>
          <p:cNvSpPr txBox="1"/>
          <p:nvPr/>
        </p:nvSpPr>
        <p:spPr>
          <a:xfrm>
            <a:off x="5389045" y="5991121"/>
            <a:ext cx="1366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T</a:t>
            </a:r>
            <a:r>
              <a:rPr lang="en-US" sz="2800" dirty="0">
                <a:solidFill>
                  <a:schemeClr val="accent2"/>
                </a:solidFill>
                <a:latin typeface="Bernino Sans Light" pitchFamily="2" charset="77"/>
              </a:rPr>
              <a:t> steps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A5CDF5C4-2E50-3641-BD0C-4FBBD515D53A}"/>
              </a:ext>
            </a:extLst>
          </p:cNvPr>
          <p:cNvSpPr/>
          <p:nvPr/>
        </p:nvSpPr>
        <p:spPr>
          <a:xfrm>
            <a:off x="5588661" y="392033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EEC548A6-43A9-2C4D-9543-5CAEF7ADC249}"/>
              </a:ext>
            </a:extLst>
          </p:cNvPr>
          <p:cNvSpPr/>
          <p:nvPr/>
        </p:nvSpPr>
        <p:spPr>
          <a:xfrm>
            <a:off x="3641028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B53FA62E-69D3-DA4C-BDAA-12D42993B8DD}"/>
              </a:ext>
            </a:extLst>
          </p:cNvPr>
          <p:cNvSpPr/>
          <p:nvPr/>
        </p:nvSpPr>
        <p:spPr>
          <a:xfrm>
            <a:off x="4652744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04C17C00-35D0-B847-8555-7F76486C8380}"/>
              </a:ext>
            </a:extLst>
          </p:cNvPr>
          <p:cNvSpPr/>
          <p:nvPr/>
        </p:nvSpPr>
        <p:spPr>
          <a:xfrm>
            <a:off x="5664460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2E355ABA-1156-A14F-931A-7A4F5E62852D}"/>
              </a:ext>
            </a:extLst>
          </p:cNvPr>
          <p:cNvSpPr/>
          <p:nvPr/>
        </p:nvSpPr>
        <p:spPr>
          <a:xfrm>
            <a:off x="6676176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7D2DDE1A-D751-A84B-B721-A145003C5C3D}"/>
              </a:ext>
            </a:extLst>
          </p:cNvPr>
          <p:cNvSpPr/>
          <p:nvPr/>
        </p:nvSpPr>
        <p:spPr>
          <a:xfrm>
            <a:off x="7687892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59EBC-FACE-5A41-A401-BD4A89CA7B5C}"/>
              </a:ext>
            </a:extLst>
          </p:cNvPr>
          <p:cNvCxnSpPr>
            <a:cxnSpLocks/>
          </p:cNvCxnSpPr>
          <p:nvPr/>
        </p:nvCxnSpPr>
        <p:spPr>
          <a:xfrm>
            <a:off x="0" y="206235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F0AF96-9F5F-C84D-AEAD-F920136E6997}"/>
              </a:ext>
            </a:extLst>
          </p:cNvPr>
          <p:cNvCxnSpPr>
            <a:cxnSpLocks/>
          </p:cNvCxnSpPr>
          <p:nvPr/>
        </p:nvCxnSpPr>
        <p:spPr>
          <a:xfrm>
            <a:off x="0" y="4880833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46F286-431D-3947-82BC-11B5C8D72199}"/>
              </a:ext>
            </a:extLst>
          </p:cNvPr>
          <p:cNvSpPr txBox="1"/>
          <p:nvPr/>
        </p:nvSpPr>
        <p:spPr>
          <a:xfrm>
            <a:off x="9897803" y="2220913"/>
            <a:ext cx="1787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Fast color</a:t>
            </a:r>
          </a:p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reduction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6B185-1963-D14B-8919-9FA0E70A3169}"/>
              </a:ext>
            </a:extLst>
          </p:cNvPr>
          <p:cNvSpPr txBox="1"/>
          <p:nvPr/>
        </p:nvSpPr>
        <p:spPr>
          <a:xfrm>
            <a:off x="9777579" y="3678891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Round</a:t>
            </a:r>
          </a:p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elimination</a:t>
            </a:r>
          </a:p>
        </p:txBody>
      </p:sp>
    </p:spTree>
    <p:extLst>
      <p:ext uri="{BB962C8B-B14F-4D97-AF65-F5344CB8AC3E}">
        <p14:creationId xmlns:p14="http://schemas.microsoft.com/office/powerpoint/2010/main" val="341802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D0DBD-0662-5747-B2CC-CDD407258E30}"/>
              </a:ext>
            </a:extLst>
          </p:cNvPr>
          <p:cNvSpPr txBox="1"/>
          <p:nvPr/>
        </p:nvSpPr>
        <p:spPr>
          <a:xfrm>
            <a:off x="2881987" y="2407461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3DEA-A32F-594B-8275-0F3677322459}"/>
              </a:ext>
            </a:extLst>
          </p:cNvPr>
          <p:cNvSpPr txBox="1"/>
          <p:nvPr/>
        </p:nvSpPr>
        <p:spPr>
          <a:xfrm>
            <a:off x="6550124" y="2407461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A39DA-7032-F847-A57B-F0DF2A17336F}"/>
              </a:ext>
            </a:extLst>
          </p:cNvPr>
          <p:cNvSpPr txBox="1"/>
          <p:nvPr/>
        </p:nvSpPr>
        <p:spPr>
          <a:xfrm>
            <a:off x="2881987" y="3865763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9566F-2F91-C842-A94F-35E7B8FE87C2}"/>
              </a:ext>
            </a:extLst>
          </p:cNvPr>
          <p:cNvSpPr txBox="1"/>
          <p:nvPr/>
        </p:nvSpPr>
        <p:spPr>
          <a:xfrm>
            <a:off x="6666341" y="3865763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F596F-5790-0B44-BFE8-8C343E57F4B9}"/>
              </a:ext>
            </a:extLst>
          </p:cNvPr>
          <p:cNvSpPr txBox="1"/>
          <p:nvPr/>
        </p:nvSpPr>
        <p:spPr>
          <a:xfrm>
            <a:off x="3030265" y="3136613"/>
            <a:ext cx="22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 − 1 rounds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426E9-E655-084D-8823-8F77264C5B79}"/>
              </a:ext>
            </a:extLst>
          </p:cNvPr>
          <p:cNvSpPr txBox="1"/>
          <p:nvPr/>
        </p:nvSpPr>
        <p:spPr>
          <a:xfrm>
            <a:off x="7034230" y="3136612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rounds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564EE5-432B-974A-A170-B1FC3332DED8}"/>
              </a:ext>
            </a:extLst>
          </p:cNvPr>
          <p:cNvSpPr/>
          <p:nvPr/>
        </p:nvSpPr>
        <p:spPr>
          <a:xfrm>
            <a:off x="5633291" y="2466441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86050-0A04-4146-81E3-B199FB9E9339}"/>
              </a:ext>
            </a:extLst>
          </p:cNvPr>
          <p:cNvSpPr txBox="1"/>
          <p:nvPr/>
        </p:nvSpPr>
        <p:spPr>
          <a:xfrm>
            <a:off x="674857" y="345274"/>
            <a:ext cx="292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err="1">
                <a:latin typeface="Bernino Sans" pitchFamily="2" charset="77"/>
              </a:rPr>
              <a:t>n</a:t>
            </a:r>
            <a:r>
              <a:rPr lang="en-US" sz="3200" b="1" i="1" baseline="30000" dirty="0" err="1">
                <a:latin typeface="Bernino Sans" pitchFamily="2" charset="77"/>
              </a:rPr>
              <a:t>O</a:t>
            </a:r>
            <a:r>
              <a:rPr lang="en-US" sz="3200" b="1" baseline="30000" dirty="0">
                <a:latin typeface="Bernino Sans" pitchFamily="2" charset="77"/>
              </a:rPr>
              <a:t>(1)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4D069-07F9-024C-B9F2-417D33B592D2}"/>
              </a:ext>
            </a:extLst>
          </p:cNvPr>
          <p:cNvSpPr txBox="1"/>
          <p:nvPr/>
        </p:nvSpPr>
        <p:spPr>
          <a:xfrm>
            <a:off x="1042745" y="874964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  <a:p>
            <a:pPr algn="ctr"/>
            <a:r>
              <a:rPr lang="en-US" sz="2800" i="1" dirty="0">
                <a:latin typeface="Bernino Sans Light" pitchFamily="2" charset="77"/>
              </a:rPr>
              <a:t>(unique IDs)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41EE43D-1002-314E-9C09-0A8A8D498EFB}"/>
              </a:ext>
            </a:extLst>
          </p:cNvPr>
          <p:cNvSpPr/>
          <p:nvPr/>
        </p:nvSpPr>
        <p:spPr>
          <a:xfrm>
            <a:off x="3901441" y="64155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59B6DC3-B2DD-5E44-8F80-F4DF85961D5A}"/>
              </a:ext>
            </a:extLst>
          </p:cNvPr>
          <p:cNvSpPr/>
          <p:nvPr/>
        </p:nvSpPr>
        <p:spPr>
          <a:xfrm>
            <a:off x="4913157" y="64017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309B916-8B24-8B45-970B-BB2D4C96E652}"/>
              </a:ext>
            </a:extLst>
          </p:cNvPr>
          <p:cNvSpPr/>
          <p:nvPr/>
        </p:nvSpPr>
        <p:spPr>
          <a:xfrm>
            <a:off x="5924873" y="63879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DE98633-B489-9741-A99B-21DF6A1B3AF6}"/>
              </a:ext>
            </a:extLst>
          </p:cNvPr>
          <p:cNvSpPr/>
          <p:nvPr/>
        </p:nvSpPr>
        <p:spPr>
          <a:xfrm>
            <a:off x="6936589" y="63741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653FF31-BB1A-2141-9AD1-A9925786974C}"/>
              </a:ext>
            </a:extLst>
          </p:cNvPr>
          <p:cNvSpPr/>
          <p:nvPr/>
        </p:nvSpPr>
        <p:spPr>
          <a:xfrm>
            <a:off x="7948305" y="63603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56221-69A7-D547-97B5-CE9B9C8362A9}"/>
              </a:ext>
            </a:extLst>
          </p:cNvPr>
          <p:cNvSpPr txBox="1"/>
          <p:nvPr/>
        </p:nvSpPr>
        <p:spPr>
          <a:xfrm>
            <a:off x="9014644" y="345274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070A2-AEB6-6146-B366-60A8173D448D}"/>
              </a:ext>
            </a:extLst>
          </p:cNvPr>
          <p:cNvSpPr txBox="1"/>
          <p:nvPr/>
        </p:nvSpPr>
        <p:spPr>
          <a:xfrm>
            <a:off x="9319214" y="874964"/>
            <a:ext cx="1729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O</a:t>
            </a:r>
            <a:r>
              <a:rPr lang="en-US" sz="2800" dirty="0">
                <a:latin typeface="Bernino Sans Light" pitchFamily="2" charset="77"/>
              </a:rPr>
              <a:t>(log*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r>
              <a:rPr lang="en-US" sz="2800" dirty="0">
                <a:latin typeface="Bernino Sans Light" pitchFamily="2" charset="77"/>
              </a:rPr>
              <a:t>)</a:t>
            </a: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57E740-0DE5-8E4F-80C4-857DF168459F}"/>
              </a:ext>
            </a:extLst>
          </p:cNvPr>
          <p:cNvSpPr txBox="1"/>
          <p:nvPr/>
        </p:nvSpPr>
        <p:spPr>
          <a:xfrm>
            <a:off x="1094954" y="5188266"/>
            <a:ext cx="2313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c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2E58E-6953-2343-AD42-C6C252091302}"/>
              </a:ext>
            </a:extLst>
          </p:cNvPr>
          <p:cNvSpPr txBox="1"/>
          <p:nvPr/>
        </p:nvSpPr>
        <p:spPr>
          <a:xfrm>
            <a:off x="1425172" y="5728973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E7BA55-303A-994E-A466-59788E8714C7}"/>
              </a:ext>
            </a:extLst>
          </p:cNvPr>
          <p:cNvSpPr txBox="1"/>
          <p:nvPr/>
        </p:nvSpPr>
        <p:spPr>
          <a:xfrm>
            <a:off x="8719535" y="5188266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26086-C92F-564E-A0EC-007FFDF60C43}"/>
              </a:ext>
            </a:extLst>
          </p:cNvPr>
          <p:cNvSpPr txBox="1"/>
          <p:nvPr/>
        </p:nvSpPr>
        <p:spPr>
          <a:xfrm>
            <a:off x="8833348" y="5728973"/>
            <a:ext cx="2111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&lt;&lt; 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endParaRPr lang="en-US" sz="2800" dirty="0">
              <a:latin typeface="Bernino Sans Light" pitchFamily="2" charset="77"/>
            </a:endParaRP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3D8E7-89D8-B942-8F66-2425F6483513}"/>
              </a:ext>
            </a:extLst>
          </p:cNvPr>
          <p:cNvSpPr txBox="1"/>
          <p:nvPr/>
        </p:nvSpPr>
        <p:spPr>
          <a:xfrm>
            <a:off x="4977799" y="113535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O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(log* </a:t>
            </a:r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n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) steps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18DE4-0054-314B-88D0-BA2F52F90CFD}"/>
              </a:ext>
            </a:extLst>
          </p:cNvPr>
          <p:cNvSpPr txBox="1"/>
          <p:nvPr/>
        </p:nvSpPr>
        <p:spPr>
          <a:xfrm>
            <a:off x="5389045" y="5991121"/>
            <a:ext cx="1366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T</a:t>
            </a:r>
            <a:r>
              <a:rPr lang="en-US" sz="2800" dirty="0">
                <a:solidFill>
                  <a:schemeClr val="accent2"/>
                </a:solidFill>
                <a:latin typeface="Bernino Sans Light" pitchFamily="2" charset="77"/>
              </a:rPr>
              <a:t> steps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A5CDF5C4-2E50-3641-BD0C-4FBBD515D53A}"/>
              </a:ext>
            </a:extLst>
          </p:cNvPr>
          <p:cNvSpPr/>
          <p:nvPr/>
        </p:nvSpPr>
        <p:spPr>
          <a:xfrm>
            <a:off x="5588661" y="392033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EEC548A6-43A9-2C4D-9543-5CAEF7ADC249}"/>
              </a:ext>
            </a:extLst>
          </p:cNvPr>
          <p:cNvSpPr/>
          <p:nvPr/>
        </p:nvSpPr>
        <p:spPr>
          <a:xfrm>
            <a:off x="3641028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B53FA62E-69D3-DA4C-BDAA-12D42993B8DD}"/>
              </a:ext>
            </a:extLst>
          </p:cNvPr>
          <p:cNvSpPr/>
          <p:nvPr/>
        </p:nvSpPr>
        <p:spPr>
          <a:xfrm>
            <a:off x="4652744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04C17C00-35D0-B847-8555-7F76486C8380}"/>
              </a:ext>
            </a:extLst>
          </p:cNvPr>
          <p:cNvSpPr/>
          <p:nvPr/>
        </p:nvSpPr>
        <p:spPr>
          <a:xfrm>
            <a:off x="5664460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2E355ABA-1156-A14F-931A-7A4F5E62852D}"/>
              </a:ext>
            </a:extLst>
          </p:cNvPr>
          <p:cNvSpPr/>
          <p:nvPr/>
        </p:nvSpPr>
        <p:spPr>
          <a:xfrm>
            <a:off x="6676176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7D2DDE1A-D751-A84B-B721-A145003C5C3D}"/>
              </a:ext>
            </a:extLst>
          </p:cNvPr>
          <p:cNvSpPr/>
          <p:nvPr/>
        </p:nvSpPr>
        <p:spPr>
          <a:xfrm>
            <a:off x="7687892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59EBC-FACE-5A41-A401-BD4A89CA7B5C}"/>
              </a:ext>
            </a:extLst>
          </p:cNvPr>
          <p:cNvCxnSpPr>
            <a:cxnSpLocks/>
          </p:cNvCxnSpPr>
          <p:nvPr/>
        </p:nvCxnSpPr>
        <p:spPr>
          <a:xfrm>
            <a:off x="0" y="206235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F0AF96-9F5F-C84D-AEAD-F920136E6997}"/>
              </a:ext>
            </a:extLst>
          </p:cNvPr>
          <p:cNvCxnSpPr>
            <a:cxnSpLocks/>
          </p:cNvCxnSpPr>
          <p:nvPr/>
        </p:nvCxnSpPr>
        <p:spPr>
          <a:xfrm>
            <a:off x="0" y="4880833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46F286-431D-3947-82BC-11B5C8D72199}"/>
              </a:ext>
            </a:extLst>
          </p:cNvPr>
          <p:cNvSpPr txBox="1"/>
          <p:nvPr/>
        </p:nvSpPr>
        <p:spPr>
          <a:xfrm>
            <a:off x="9897803" y="2220913"/>
            <a:ext cx="1787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Fast color</a:t>
            </a:r>
          </a:p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reduction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6B185-1963-D14B-8919-9FA0E70A3169}"/>
              </a:ext>
            </a:extLst>
          </p:cNvPr>
          <p:cNvSpPr txBox="1"/>
          <p:nvPr/>
        </p:nvSpPr>
        <p:spPr>
          <a:xfrm>
            <a:off x="9777579" y="3678891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Round</a:t>
            </a:r>
          </a:p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elimination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C6D269E1-3714-A54B-94F4-159314814712}"/>
              </a:ext>
            </a:extLst>
          </p:cNvPr>
          <p:cNvSpPr/>
          <p:nvPr/>
        </p:nvSpPr>
        <p:spPr>
          <a:xfrm>
            <a:off x="309778" y="2551626"/>
            <a:ext cx="2215671" cy="2082314"/>
          </a:xfrm>
          <a:prstGeom prst="wedgeRoundRectCallout">
            <a:avLst>
              <a:gd name="adj1" fmla="val -8886"/>
              <a:gd name="adj2" fmla="val 81878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i="1" dirty="0">
                <a:latin typeface="Bernino Sans" pitchFamily="2" charset="77"/>
              </a:rPr>
              <a:t>c</a:t>
            </a:r>
            <a:r>
              <a:rPr lang="en-US" sz="2800" dirty="0">
                <a:latin typeface="Bernino Sans" pitchFamily="2" charset="77"/>
              </a:rPr>
              <a:t> = power tower of height </a:t>
            </a:r>
            <a:r>
              <a:rPr lang="en-US" sz="2800" i="1" dirty="0">
                <a:latin typeface="Bernino Sans" pitchFamily="2" charset="77"/>
              </a:rPr>
              <a:t>T</a:t>
            </a:r>
            <a:br>
              <a:rPr lang="en-US" sz="2800" i="1" dirty="0">
                <a:latin typeface="Bernino Sans" pitchFamily="2" charset="77"/>
              </a:rPr>
            </a:br>
            <a:endParaRPr lang="en-US" sz="2800" i="1" dirty="0">
              <a:latin typeface="Bernin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67055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D0DBD-0662-5747-B2CC-CDD407258E30}"/>
              </a:ext>
            </a:extLst>
          </p:cNvPr>
          <p:cNvSpPr txBox="1"/>
          <p:nvPr/>
        </p:nvSpPr>
        <p:spPr>
          <a:xfrm>
            <a:off x="2881987" y="2407461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3DEA-A32F-594B-8275-0F3677322459}"/>
              </a:ext>
            </a:extLst>
          </p:cNvPr>
          <p:cNvSpPr txBox="1"/>
          <p:nvPr/>
        </p:nvSpPr>
        <p:spPr>
          <a:xfrm>
            <a:off x="6550124" y="2407461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A39DA-7032-F847-A57B-F0DF2A17336F}"/>
              </a:ext>
            </a:extLst>
          </p:cNvPr>
          <p:cNvSpPr txBox="1"/>
          <p:nvPr/>
        </p:nvSpPr>
        <p:spPr>
          <a:xfrm>
            <a:off x="2881987" y="3865763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9566F-2F91-C842-A94F-35E7B8FE87C2}"/>
              </a:ext>
            </a:extLst>
          </p:cNvPr>
          <p:cNvSpPr txBox="1"/>
          <p:nvPr/>
        </p:nvSpPr>
        <p:spPr>
          <a:xfrm>
            <a:off x="6666341" y="3865763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F596F-5790-0B44-BFE8-8C343E57F4B9}"/>
              </a:ext>
            </a:extLst>
          </p:cNvPr>
          <p:cNvSpPr txBox="1"/>
          <p:nvPr/>
        </p:nvSpPr>
        <p:spPr>
          <a:xfrm>
            <a:off x="3030265" y="3136613"/>
            <a:ext cx="22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 − 1 rounds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426E9-E655-084D-8823-8F77264C5B79}"/>
              </a:ext>
            </a:extLst>
          </p:cNvPr>
          <p:cNvSpPr txBox="1"/>
          <p:nvPr/>
        </p:nvSpPr>
        <p:spPr>
          <a:xfrm>
            <a:off x="7034230" y="3136612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rounds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564EE5-432B-974A-A170-B1FC3332DED8}"/>
              </a:ext>
            </a:extLst>
          </p:cNvPr>
          <p:cNvSpPr/>
          <p:nvPr/>
        </p:nvSpPr>
        <p:spPr>
          <a:xfrm>
            <a:off x="5633291" y="2466441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86050-0A04-4146-81E3-B199FB9E9339}"/>
              </a:ext>
            </a:extLst>
          </p:cNvPr>
          <p:cNvSpPr txBox="1"/>
          <p:nvPr/>
        </p:nvSpPr>
        <p:spPr>
          <a:xfrm>
            <a:off x="674857" y="345274"/>
            <a:ext cx="292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err="1">
                <a:latin typeface="Bernino Sans" pitchFamily="2" charset="77"/>
              </a:rPr>
              <a:t>n</a:t>
            </a:r>
            <a:r>
              <a:rPr lang="en-US" sz="3200" b="1" i="1" baseline="30000" dirty="0" err="1">
                <a:latin typeface="Bernino Sans" pitchFamily="2" charset="77"/>
              </a:rPr>
              <a:t>O</a:t>
            </a:r>
            <a:r>
              <a:rPr lang="en-US" sz="3200" b="1" baseline="30000" dirty="0">
                <a:latin typeface="Bernino Sans" pitchFamily="2" charset="77"/>
              </a:rPr>
              <a:t>(1)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4D069-07F9-024C-B9F2-417D33B592D2}"/>
              </a:ext>
            </a:extLst>
          </p:cNvPr>
          <p:cNvSpPr txBox="1"/>
          <p:nvPr/>
        </p:nvSpPr>
        <p:spPr>
          <a:xfrm>
            <a:off x="1042745" y="874964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  <a:p>
            <a:pPr algn="ctr"/>
            <a:r>
              <a:rPr lang="en-US" sz="2800" i="1" dirty="0">
                <a:latin typeface="Bernino Sans Light" pitchFamily="2" charset="77"/>
              </a:rPr>
              <a:t>(unique IDs)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41EE43D-1002-314E-9C09-0A8A8D498EFB}"/>
              </a:ext>
            </a:extLst>
          </p:cNvPr>
          <p:cNvSpPr/>
          <p:nvPr/>
        </p:nvSpPr>
        <p:spPr>
          <a:xfrm>
            <a:off x="3901441" y="64155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59B6DC3-B2DD-5E44-8F80-F4DF85961D5A}"/>
              </a:ext>
            </a:extLst>
          </p:cNvPr>
          <p:cNvSpPr/>
          <p:nvPr/>
        </p:nvSpPr>
        <p:spPr>
          <a:xfrm>
            <a:off x="4913157" y="64017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309B916-8B24-8B45-970B-BB2D4C96E652}"/>
              </a:ext>
            </a:extLst>
          </p:cNvPr>
          <p:cNvSpPr/>
          <p:nvPr/>
        </p:nvSpPr>
        <p:spPr>
          <a:xfrm>
            <a:off x="5924873" y="63879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DE98633-B489-9741-A99B-21DF6A1B3AF6}"/>
              </a:ext>
            </a:extLst>
          </p:cNvPr>
          <p:cNvSpPr/>
          <p:nvPr/>
        </p:nvSpPr>
        <p:spPr>
          <a:xfrm>
            <a:off x="6936589" y="63741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653FF31-BB1A-2141-9AD1-A9925786974C}"/>
              </a:ext>
            </a:extLst>
          </p:cNvPr>
          <p:cNvSpPr/>
          <p:nvPr/>
        </p:nvSpPr>
        <p:spPr>
          <a:xfrm>
            <a:off x="7948305" y="63603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56221-69A7-D547-97B5-CE9B9C8362A9}"/>
              </a:ext>
            </a:extLst>
          </p:cNvPr>
          <p:cNvSpPr txBox="1"/>
          <p:nvPr/>
        </p:nvSpPr>
        <p:spPr>
          <a:xfrm>
            <a:off x="9014644" y="345274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070A2-AEB6-6146-B366-60A8173D448D}"/>
              </a:ext>
            </a:extLst>
          </p:cNvPr>
          <p:cNvSpPr txBox="1"/>
          <p:nvPr/>
        </p:nvSpPr>
        <p:spPr>
          <a:xfrm>
            <a:off x="9319214" y="874964"/>
            <a:ext cx="1729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O</a:t>
            </a:r>
            <a:r>
              <a:rPr lang="en-US" sz="2800" dirty="0">
                <a:latin typeface="Bernino Sans Light" pitchFamily="2" charset="77"/>
              </a:rPr>
              <a:t>(log*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r>
              <a:rPr lang="en-US" sz="2800" dirty="0">
                <a:latin typeface="Bernino Sans Light" pitchFamily="2" charset="77"/>
              </a:rPr>
              <a:t>)</a:t>
            </a: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57E740-0DE5-8E4F-80C4-857DF168459F}"/>
              </a:ext>
            </a:extLst>
          </p:cNvPr>
          <p:cNvSpPr txBox="1"/>
          <p:nvPr/>
        </p:nvSpPr>
        <p:spPr>
          <a:xfrm>
            <a:off x="1094954" y="5188266"/>
            <a:ext cx="2313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c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2E58E-6953-2343-AD42-C6C252091302}"/>
              </a:ext>
            </a:extLst>
          </p:cNvPr>
          <p:cNvSpPr txBox="1"/>
          <p:nvPr/>
        </p:nvSpPr>
        <p:spPr>
          <a:xfrm>
            <a:off x="1425172" y="5728973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E7BA55-303A-994E-A466-59788E8714C7}"/>
              </a:ext>
            </a:extLst>
          </p:cNvPr>
          <p:cNvSpPr txBox="1"/>
          <p:nvPr/>
        </p:nvSpPr>
        <p:spPr>
          <a:xfrm>
            <a:off x="8719535" y="5188266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26086-C92F-564E-A0EC-007FFDF60C43}"/>
              </a:ext>
            </a:extLst>
          </p:cNvPr>
          <p:cNvSpPr txBox="1"/>
          <p:nvPr/>
        </p:nvSpPr>
        <p:spPr>
          <a:xfrm>
            <a:off x="8833348" y="5728973"/>
            <a:ext cx="2111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&lt;&lt; 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endParaRPr lang="en-US" sz="2800" dirty="0">
              <a:latin typeface="Bernino Sans Light" pitchFamily="2" charset="77"/>
            </a:endParaRP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3D8E7-89D8-B942-8F66-2425F6483513}"/>
              </a:ext>
            </a:extLst>
          </p:cNvPr>
          <p:cNvSpPr txBox="1"/>
          <p:nvPr/>
        </p:nvSpPr>
        <p:spPr>
          <a:xfrm>
            <a:off x="4977799" y="113535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O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(log* </a:t>
            </a:r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n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) steps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18DE4-0054-314B-88D0-BA2F52F90CFD}"/>
              </a:ext>
            </a:extLst>
          </p:cNvPr>
          <p:cNvSpPr txBox="1"/>
          <p:nvPr/>
        </p:nvSpPr>
        <p:spPr>
          <a:xfrm>
            <a:off x="5389045" y="5991121"/>
            <a:ext cx="1366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T</a:t>
            </a:r>
            <a:r>
              <a:rPr lang="en-US" sz="2800" dirty="0">
                <a:solidFill>
                  <a:schemeClr val="accent2"/>
                </a:solidFill>
                <a:latin typeface="Bernino Sans Light" pitchFamily="2" charset="77"/>
              </a:rPr>
              <a:t> steps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A5CDF5C4-2E50-3641-BD0C-4FBBD515D53A}"/>
              </a:ext>
            </a:extLst>
          </p:cNvPr>
          <p:cNvSpPr/>
          <p:nvPr/>
        </p:nvSpPr>
        <p:spPr>
          <a:xfrm>
            <a:off x="5588661" y="392033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EEC548A6-43A9-2C4D-9543-5CAEF7ADC249}"/>
              </a:ext>
            </a:extLst>
          </p:cNvPr>
          <p:cNvSpPr/>
          <p:nvPr/>
        </p:nvSpPr>
        <p:spPr>
          <a:xfrm>
            <a:off x="3641028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B53FA62E-69D3-DA4C-BDAA-12D42993B8DD}"/>
              </a:ext>
            </a:extLst>
          </p:cNvPr>
          <p:cNvSpPr/>
          <p:nvPr/>
        </p:nvSpPr>
        <p:spPr>
          <a:xfrm>
            <a:off x="4652744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04C17C00-35D0-B847-8555-7F76486C8380}"/>
              </a:ext>
            </a:extLst>
          </p:cNvPr>
          <p:cNvSpPr/>
          <p:nvPr/>
        </p:nvSpPr>
        <p:spPr>
          <a:xfrm>
            <a:off x="5664460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2E355ABA-1156-A14F-931A-7A4F5E62852D}"/>
              </a:ext>
            </a:extLst>
          </p:cNvPr>
          <p:cNvSpPr/>
          <p:nvPr/>
        </p:nvSpPr>
        <p:spPr>
          <a:xfrm>
            <a:off x="6676176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7D2DDE1A-D751-A84B-B721-A145003C5C3D}"/>
              </a:ext>
            </a:extLst>
          </p:cNvPr>
          <p:cNvSpPr/>
          <p:nvPr/>
        </p:nvSpPr>
        <p:spPr>
          <a:xfrm>
            <a:off x="7687892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59EBC-FACE-5A41-A401-BD4A89CA7B5C}"/>
              </a:ext>
            </a:extLst>
          </p:cNvPr>
          <p:cNvCxnSpPr>
            <a:cxnSpLocks/>
          </p:cNvCxnSpPr>
          <p:nvPr/>
        </p:nvCxnSpPr>
        <p:spPr>
          <a:xfrm>
            <a:off x="0" y="206235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F0AF96-9F5F-C84D-AEAD-F920136E6997}"/>
              </a:ext>
            </a:extLst>
          </p:cNvPr>
          <p:cNvCxnSpPr>
            <a:cxnSpLocks/>
          </p:cNvCxnSpPr>
          <p:nvPr/>
        </p:nvCxnSpPr>
        <p:spPr>
          <a:xfrm>
            <a:off x="0" y="4880833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46F286-431D-3947-82BC-11B5C8D72199}"/>
              </a:ext>
            </a:extLst>
          </p:cNvPr>
          <p:cNvSpPr txBox="1"/>
          <p:nvPr/>
        </p:nvSpPr>
        <p:spPr>
          <a:xfrm>
            <a:off x="9897803" y="2220913"/>
            <a:ext cx="1787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Fast color</a:t>
            </a:r>
          </a:p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reduction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6B185-1963-D14B-8919-9FA0E70A3169}"/>
              </a:ext>
            </a:extLst>
          </p:cNvPr>
          <p:cNvSpPr txBox="1"/>
          <p:nvPr/>
        </p:nvSpPr>
        <p:spPr>
          <a:xfrm>
            <a:off x="9777579" y="3678891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Round</a:t>
            </a:r>
          </a:p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elimination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C6D269E1-3714-A54B-94F4-159314814712}"/>
              </a:ext>
            </a:extLst>
          </p:cNvPr>
          <p:cNvSpPr/>
          <p:nvPr/>
        </p:nvSpPr>
        <p:spPr>
          <a:xfrm>
            <a:off x="309778" y="2551626"/>
            <a:ext cx="2215671" cy="2082314"/>
          </a:xfrm>
          <a:prstGeom prst="wedgeRoundRectCallout">
            <a:avLst>
              <a:gd name="adj1" fmla="val -8886"/>
              <a:gd name="adj2" fmla="val 81878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i="1" dirty="0">
                <a:latin typeface="Bernino Sans" pitchFamily="2" charset="77"/>
              </a:rPr>
              <a:t>c</a:t>
            </a:r>
            <a:r>
              <a:rPr lang="en-US" sz="2800" dirty="0">
                <a:latin typeface="Bernino Sans" pitchFamily="2" charset="77"/>
              </a:rPr>
              <a:t> = power tower of height </a:t>
            </a:r>
            <a:r>
              <a:rPr lang="en-US" sz="2800" i="1" dirty="0">
                <a:latin typeface="Bernino Sans" pitchFamily="2" charset="77"/>
              </a:rPr>
              <a:t>T</a:t>
            </a:r>
            <a:r>
              <a:rPr lang="en-US" sz="2800" dirty="0">
                <a:latin typeface="Bernino Sans" pitchFamily="2" charset="77"/>
              </a:rPr>
              <a:t> &lt;&lt; </a:t>
            </a:r>
            <a:r>
              <a:rPr lang="en-US" sz="2800" i="1" dirty="0">
                <a:latin typeface="Bernino Sans" pitchFamily="2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22335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D0DBD-0662-5747-B2CC-CDD407258E30}"/>
              </a:ext>
            </a:extLst>
          </p:cNvPr>
          <p:cNvSpPr txBox="1"/>
          <p:nvPr/>
        </p:nvSpPr>
        <p:spPr>
          <a:xfrm>
            <a:off x="2881987" y="2407461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3DEA-A32F-594B-8275-0F3677322459}"/>
              </a:ext>
            </a:extLst>
          </p:cNvPr>
          <p:cNvSpPr txBox="1"/>
          <p:nvPr/>
        </p:nvSpPr>
        <p:spPr>
          <a:xfrm>
            <a:off x="6550124" y="2407461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A39DA-7032-F847-A57B-F0DF2A17336F}"/>
              </a:ext>
            </a:extLst>
          </p:cNvPr>
          <p:cNvSpPr txBox="1"/>
          <p:nvPr/>
        </p:nvSpPr>
        <p:spPr>
          <a:xfrm>
            <a:off x="2881987" y="3865763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9566F-2F91-C842-A94F-35E7B8FE87C2}"/>
              </a:ext>
            </a:extLst>
          </p:cNvPr>
          <p:cNvSpPr txBox="1"/>
          <p:nvPr/>
        </p:nvSpPr>
        <p:spPr>
          <a:xfrm>
            <a:off x="6666341" y="3865763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F596F-5790-0B44-BFE8-8C343E57F4B9}"/>
              </a:ext>
            </a:extLst>
          </p:cNvPr>
          <p:cNvSpPr txBox="1"/>
          <p:nvPr/>
        </p:nvSpPr>
        <p:spPr>
          <a:xfrm>
            <a:off x="3030265" y="3136613"/>
            <a:ext cx="22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 − 1 rounds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426E9-E655-084D-8823-8F77264C5B79}"/>
              </a:ext>
            </a:extLst>
          </p:cNvPr>
          <p:cNvSpPr txBox="1"/>
          <p:nvPr/>
        </p:nvSpPr>
        <p:spPr>
          <a:xfrm>
            <a:off x="7034230" y="3136612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rounds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564EE5-432B-974A-A170-B1FC3332DED8}"/>
              </a:ext>
            </a:extLst>
          </p:cNvPr>
          <p:cNvSpPr/>
          <p:nvPr/>
        </p:nvSpPr>
        <p:spPr>
          <a:xfrm>
            <a:off x="5633291" y="2466441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86050-0A04-4146-81E3-B199FB9E9339}"/>
              </a:ext>
            </a:extLst>
          </p:cNvPr>
          <p:cNvSpPr txBox="1"/>
          <p:nvPr/>
        </p:nvSpPr>
        <p:spPr>
          <a:xfrm>
            <a:off x="674857" y="345274"/>
            <a:ext cx="292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err="1">
                <a:latin typeface="Bernino Sans" pitchFamily="2" charset="77"/>
              </a:rPr>
              <a:t>n</a:t>
            </a:r>
            <a:r>
              <a:rPr lang="en-US" sz="3200" b="1" i="1" baseline="30000" dirty="0" err="1">
                <a:latin typeface="Bernino Sans" pitchFamily="2" charset="77"/>
              </a:rPr>
              <a:t>O</a:t>
            </a:r>
            <a:r>
              <a:rPr lang="en-US" sz="3200" b="1" baseline="30000" dirty="0">
                <a:latin typeface="Bernino Sans" pitchFamily="2" charset="77"/>
              </a:rPr>
              <a:t>(1)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4D069-07F9-024C-B9F2-417D33B592D2}"/>
              </a:ext>
            </a:extLst>
          </p:cNvPr>
          <p:cNvSpPr txBox="1"/>
          <p:nvPr/>
        </p:nvSpPr>
        <p:spPr>
          <a:xfrm>
            <a:off x="1042745" y="874964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  <a:p>
            <a:pPr algn="ctr"/>
            <a:r>
              <a:rPr lang="en-US" sz="2800" i="1" dirty="0">
                <a:latin typeface="Bernino Sans Light" pitchFamily="2" charset="77"/>
              </a:rPr>
              <a:t>(unique IDs)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41EE43D-1002-314E-9C09-0A8A8D498EFB}"/>
              </a:ext>
            </a:extLst>
          </p:cNvPr>
          <p:cNvSpPr/>
          <p:nvPr/>
        </p:nvSpPr>
        <p:spPr>
          <a:xfrm>
            <a:off x="3901441" y="64155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59B6DC3-B2DD-5E44-8F80-F4DF85961D5A}"/>
              </a:ext>
            </a:extLst>
          </p:cNvPr>
          <p:cNvSpPr/>
          <p:nvPr/>
        </p:nvSpPr>
        <p:spPr>
          <a:xfrm>
            <a:off x="4913157" y="64017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309B916-8B24-8B45-970B-BB2D4C96E652}"/>
              </a:ext>
            </a:extLst>
          </p:cNvPr>
          <p:cNvSpPr/>
          <p:nvPr/>
        </p:nvSpPr>
        <p:spPr>
          <a:xfrm>
            <a:off x="5924873" y="63879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DE98633-B489-9741-A99B-21DF6A1B3AF6}"/>
              </a:ext>
            </a:extLst>
          </p:cNvPr>
          <p:cNvSpPr/>
          <p:nvPr/>
        </p:nvSpPr>
        <p:spPr>
          <a:xfrm>
            <a:off x="6936589" y="63741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653FF31-BB1A-2141-9AD1-A9925786974C}"/>
              </a:ext>
            </a:extLst>
          </p:cNvPr>
          <p:cNvSpPr/>
          <p:nvPr/>
        </p:nvSpPr>
        <p:spPr>
          <a:xfrm>
            <a:off x="7948305" y="63603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56221-69A7-D547-97B5-CE9B9C8362A9}"/>
              </a:ext>
            </a:extLst>
          </p:cNvPr>
          <p:cNvSpPr txBox="1"/>
          <p:nvPr/>
        </p:nvSpPr>
        <p:spPr>
          <a:xfrm>
            <a:off x="9014644" y="345274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070A2-AEB6-6146-B366-60A8173D448D}"/>
              </a:ext>
            </a:extLst>
          </p:cNvPr>
          <p:cNvSpPr txBox="1"/>
          <p:nvPr/>
        </p:nvSpPr>
        <p:spPr>
          <a:xfrm>
            <a:off x="9319214" y="874964"/>
            <a:ext cx="1729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O</a:t>
            </a:r>
            <a:r>
              <a:rPr lang="en-US" sz="2800" dirty="0">
                <a:latin typeface="Bernino Sans Light" pitchFamily="2" charset="77"/>
              </a:rPr>
              <a:t>(log*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r>
              <a:rPr lang="en-US" sz="2800" dirty="0">
                <a:latin typeface="Bernino Sans Light" pitchFamily="2" charset="77"/>
              </a:rPr>
              <a:t>)</a:t>
            </a: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57E740-0DE5-8E4F-80C4-857DF168459F}"/>
              </a:ext>
            </a:extLst>
          </p:cNvPr>
          <p:cNvSpPr txBox="1"/>
          <p:nvPr/>
        </p:nvSpPr>
        <p:spPr>
          <a:xfrm>
            <a:off x="1094954" y="5188266"/>
            <a:ext cx="2313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c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2E58E-6953-2343-AD42-C6C252091302}"/>
              </a:ext>
            </a:extLst>
          </p:cNvPr>
          <p:cNvSpPr txBox="1"/>
          <p:nvPr/>
        </p:nvSpPr>
        <p:spPr>
          <a:xfrm>
            <a:off x="1425172" y="5728973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E7BA55-303A-994E-A466-59788E8714C7}"/>
              </a:ext>
            </a:extLst>
          </p:cNvPr>
          <p:cNvSpPr txBox="1"/>
          <p:nvPr/>
        </p:nvSpPr>
        <p:spPr>
          <a:xfrm>
            <a:off x="8719535" y="5188266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26086-C92F-564E-A0EC-007FFDF60C43}"/>
              </a:ext>
            </a:extLst>
          </p:cNvPr>
          <p:cNvSpPr txBox="1"/>
          <p:nvPr/>
        </p:nvSpPr>
        <p:spPr>
          <a:xfrm>
            <a:off x="8833348" y="5728973"/>
            <a:ext cx="2111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&lt;&lt; 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endParaRPr lang="en-US" sz="2800" dirty="0">
              <a:latin typeface="Bernino Sans Light" pitchFamily="2" charset="77"/>
            </a:endParaRP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3D8E7-89D8-B942-8F66-2425F6483513}"/>
              </a:ext>
            </a:extLst>
          </p:cNvPr>
          <p:cNvSpPr txBox="1"/>
          <p:nvPr/>
        </p:nvSpPr>
        <p:spPr>
          <a:xfrm>
            <a:off x="4977799" y="113535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O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(log* </a:t>
            </a:r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n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) steps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18DE4-0054-314B-88D0-BA2F52F90CFD}"/>
              </a:ext>
            </a:extLst>
          </p:cNvPr>
          <p:cNvSpPr txBox="1"/>
          <p:nvPr/>
        </p:nvSpPr>
        <p:spPr>
          <a:xfrm>
            <a:off x="5389045" y="5991121"/>
            <a:ext cx="1366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T</a:t>
            </a:r>
            <a:r>
              <a:rPr lang="en-US" sz="2800" dirty="0">
                <a:solidFill>
                  <a:schemeClr val="accent2"/>
                </a:solidFill>
                <a:latin typeface="Bernino Sans Light" pitchFamily="2" charset="77"/>
              </a:rPr>
              <a:t> steps</a:t>
            </a:r>
          </a:p>
        </p:txBody>
      </p:sp>
      <p:pic>
        <p:nvPicPr>
          <p:cNvPr id="34" name="Graphic 33" descr="Lightning bolt">
            <a:extLst>
              <a:ext uri="{FF2B5EF4-FFF2-40B4-BE49-F238E27FC236}">
                <a16:creationId xmlns:a16="http://schemas.microsoft.com/office/drawing/2014/main" id="{B69AA974-3DC4-C547-9AE1-2147EEABA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62" y="5267805"/>
            <a:ext cx="1354767" cy="1354767"/>
          </a:xfrm>
          <a:prstGeom prst="rect">
            <a:avLst/>
          </a:prstGeom>
        </p:spPr>
      </p:pic>
      <p:sp>
        <p:nvSpPr>
          <p:cNvPr id="36" name="Left Arrow 35">
            <a:extLst>
              <a:ext uri="{FF2B5EF4-FFF2-40B4-BE49-F238E27FC236}">
                <a16:creationId xmlns:a16="http://schemas.microsoft.com/office/drawing/2014/main" id="{A5CDF5C4-2E50-3641-BD0C-4FBBD515D53A}"/>
              </a:ext>
            </a:extLst>
          </p:cNvPr>
          <p:cNvSpPr/>
          <p:nvPr/>
        </p:nvSpPr>
        <p:spPr>
          <a:xfrm>
            <a:off x="5588661" y="392033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EEC548A6-43A9-2C4D-9543-5CAEF7ADC249}"/>
              </a:ext>
            </a:extLst>
          </p:cNvPr>
          <p:cNvSpPr/>
          <p:nvPr/>
        </p:nvSpPr>
        <p:spPr>
          <a:xfrm>
            <a:off x="3641028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B53FA62E-69D3-DA4C-BDAA-12D42993B8DD}"/>
              </a:ext>
            </a:extLst>
          </p:cNvPr>
          <p:cNvSpPr/>
          <p:nvPr/>
        </p:nvSpPr>
        <p:spPr>
          <a:xfrm>
            <a:off x="4652744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04C17C00-35D0-B847-8555-7F76486C8380}"/>
              </a:ext>
            </a:extLst>
          </p:cNvPr>
          <p:cNvSpPr/>
          <p:nvPr/>
        </p:nvSpPr>
        <p:spPr>
          <a:xfrm>
            <a:off x="5664460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2E355ABA-1156-A14F-931A-7A4F5E62852D}"/>
              </a:ext>
            </a:extLst>
          </p:cNvPr>
          <p:cNvSpPr/>
          <p:nvPr/>
        </p:nvSpPr>
        <p:spPr>
          <a:xfrm>
            <a:off x="6676176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7D2DDE1A-D751-A84B-B721-A145003C5C3D}"/>
              </a:ext>
            </a:extLst>
          </p:cNvPr>
          <p:cNvSpPr/>
          <p:nvPr/>
        </p:nvSpPr>
        <p:spPr>
          <a:xfrm>
            <a:off x="7687892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59EBC-FACE-5A41-A401-BD4A89CA7B5C}"/>
              </a:ext>
            </a:extLst>
          </p:cNvPr>
          <p:cNvCxnSpPr>
            <a:cxnSpLocks/>
          </p:cNvCxnSpPr>
          <p:nvPr/>
        </p:nvCxnSpPr>
        <p:spPr>
          <a:xfrm>
            <a:off x="0" y="206235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F0AF96-9F5F-C84D-AEAD-F920136E6997}"/>
              </a:ext>
            </a:extLst>
          </p:cNvPr>
          <p:cNvCxnSpPr>
            <a:cxnSpLocks/>
          </p:cNvCxnSpPr>
          <p:nvPr/>
        </p:nvCxnSpPr>
        <p:spPr>
          <a:xfrm>
            <a:off x="0" y="4880833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46F286-431D-3947-82BC-11B5C8D72199}"/>
              </a:ext>
            </a:extLst>
          </p:cNvPr>
          <p:cNvSpPr txBox="1"/>
          <p:nvPr/>
        </p:nvSpPr>
        <p:spPr>
          <a:xfrm>
            <a:off x="9897803" y="2220913"/>
            <a:ext cx="1787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Fast color</a:t>
            </a:r>
          </a:p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reduction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6B185-1963-D14B-8919-9FA0E70A3169}"/>
              </a:ext>
            </a:extLst>
          </p:cNvPr>
          <p:cNvSpPr txBox="1"/>
          <p:nvPr/>
        </p:nvSpPr>
        <p:spPr>
          <a:xfrm>
            <a:off x="9777579" y="3678891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Round</a:t>
            </a:r>
          </a:p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elimination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C6D269E1-3714-A54B-94F4-159314814712}"/>
              </a:ext>
            </a:extLst>
          </p:cNvPr>
          <p:cNvSpPr/>
          <p:nvPr/>
        </p:nvSpPr>
        <p:spPr>
          <a:xfrm>
            <a:off x="309778" y="2551626"/>
            <a:ext cx="2215671" cy="2082314"/>
          </a:xfrm>
          <a:prstGeom prst="wedgeRoundRectCallout">
            <a:avLst>
              <a:gd name="adj1" fmla="val -8886"/>
              <a:gd name="adj2" fmla="val 81878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i="1" dirty="0">
                <a:latin typeface="Bernino Sans" pitchFamily="2" charset="77"/>
              </a:rPr>
              <a:t>c</a:t>
            </a:r>
            <a:r>
              <a:rPr lang="en-US" sz="2800" dirty="0">
                <a:latin typeface="Bernino Sans" pitchFamily="2" charset="77"/>
              </a:rPr>
              <a:t> = power tower of height </a:t>
            </a:r>
            <a:r>
              <a:rPr lang="en-US" sz="2800" i="1" dirty="0">
                <a:latin typeface="Bernino Sans" pitchFamily="2" charset="77"/>
              </a:rPr>
              <a:t>T</a:t>
            </a:r>
            <a:r>
              <a:rPr lang="en-US" sz="2800" dirty="0">
                <a:latin typeface="Bernino Sans" pitchFamily="2" charset="77"/>
              </a:rPr>
              <a:t> &lt;&lt; </a:t>
            </a:r>
            <a:r>
              <a:rPr lang="en-US" sz="2800" i="1" dirty="0">
                <a:latin typeface="Bernino Sans" pitchFamily="2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7717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D0DBD-0662-5747-B2CC-CDD407258E30}"/>
              </a:ext>
            </a:extLst>
          </p:cNvPr>
          <p:cNvSpPr txBox="1"/>
          <p:nvPr/>
        </p:nvSpPr>
        <p:spPr>
          <a:xfrm>
            <a:off x="2881987" y="2407461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3DEA-A32F-594B-8275-0F3677322459}"/>
              </a:ext>
            </a:extLst>
          </p:cNvPr>
          <p:cNvSpPr txBox="1"/>
          <p:nvPr/>
        </p:nvSpPr>
        <p:spPr>
          <a:xfrm>
            <a:off x="6550124" y="2407461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A39DA-7032-F847-A57B-F0DF2A17336F}"/>
              </a:ext>
            </a:extLst>
          </p:cNvPr>
          <p:cNvSpPr txBox="1"/>
          <p:nvPr/>
        </p:nvSpPr>
        <p:spPr>
          <a:xfrm>
            <a:off x="2881987" y="3865763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9566F-2F91-C842-A94F-35E7B8FE87C2}"/>
              </a:ext>
            </a:extLst>
          </p:cNvPr>
          <p:cNvSpPr txBox="1"/>
          <p:nvPr/>
        </p:nvSpPr>
        <p:spPr>
          <a:xfrm>
            <a:off x="6666341" y="3865763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F596F-5790-0B44-BFE8-8C343E57F4B9}"/>
              </a:ext>
            </a:extLst>
          </p:cNvPr>
          <p:cNvSpPr txBox="1"/>
          <p:nvPr/>
        </p:nvSpPr>
        <p:spPr>
          <a:xfrm>
            <a:off x="3030265" y="3136613"/>
            <a:ext cx="22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 − 1 rounds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426E9-E655-084D-8823-8F77264C5B79}"/>
              </a:ext>
            </a:extLst>
          </p:cNvPr>
          <p:cNvSpPr txBox="1"/>
          <p:nvPr/>
        </p:nvSpPr>
        <p:spPr>
          <a:xfrm>
            <a:off x="7034230" y="3136612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rounds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564EE5-432B-974A-A170-B1FC3332DED8}"/>
              </a:ext>
            </a:extLst>
          </p:cNvPr>
          <p:cNvSpPr/>
          <p:nvPr/>
        </p:nvSpPr>
        <p:spPr>
          <a:xfrm>
            <a:off x="5633291" y="2466441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86050-0A04-4146-81E3-B199FB9E9339}"/>
              </a:ext>
            </a:extLst>
          </p:cNvPr>
          <p:cNvSpPr txBox="1"/>
          <p:nvPr/>
        </p:nvSpPr>
        <p:spPr>
          <a:xfrm>
            <a:off x="674857" y="345274"/>
            <a:ext cx="292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err="1">
                <a:latin typeface="Bernino Sans" pitchFamily="2" charset="77"/>
              </a:rPr>
              <a:t>n</a:t>
            </a:r>
            <a:r>
              <a:rPr lang="en-US" sz="3200" b="1" i="1" baseline="30000" dirty="0" err="1">
                <a:latin typeface="Bernino Sans" pitchFamily="2" charset="77"/>
              </a:rPr>
              <a:t>O</a:t>
            </a:r>
            <a:r>
              <a:rPr lang="en-US" sz="3200" b="1" baseline="30000" dirty="0">
                <a:latin typeface="Bernino Sans" pitchFamily="2" charset="77"/>
              </a:rPr>
              <a:t>(1)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4D069-07F9-024C-B9F2-417D33B592D2}"/>
              </a:ext>
            </a:extLst>
          </p:cNvPr>
          <p:cNvSpPr txBox="1"/>
          <p:nvPr/>
        </p:nvSpPr>
        <p:spPr>
          <a:xfrm>
            <a:off x="1042745" y="874964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  <a:p>
            <a:pPr algn="ctr"/>
            <a:r>
              <a:rPr lang="en-US" sz="2800" i="1" dirty="0">
                <a:latin typeface="Bernino Sans Light" pitchFamily="2" charset="77"/>
              </a:rPr>
              <a:t>(unique IDs)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41EE43D-1002-314E-9C09-0A8A8D498EFB}"/>
              </a:ext>
            </a:extLst>
          </p:cNvPr>
          <p:cNvSpPr/>
          <p:nvPr/>
        </p:nvSpPr>
        <p:spPr>
          <a:xfrm>
            <a:off x="3901441" y="64155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59B6DC3-B2DD-5E44-8F80-F4DF85961D5A}"/>
              </a:ext>
            </a:extLst>
          </p:cNvPr>
          <p:cNvSpPr/>
          <p:nvPr/>
        </p:nvSpPr>
        <p:spPr>
          <a:xfrm>
            <a:off x="4913157" y="64017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309B916-8B24-8B45-970B-BB2D4C96E652}"/>
              </a:ext>
            </a:extLst>
          </p:cNvPr>
          <p:cNvSpPr/>
          <p:nvPr/>
        </p:nvSpPr>
        <p:spPr>
          <a:xfrm>
            <a:off x="5924873" y="63879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DE98633-B489-9741-A99B-21DF6A1B3AF6}"/>
              </a:ext>
            </a:extLst>
          </p:cNvPr>
          <p:cNvSpPr/>
          <p:nvPr/>
        </p:nvSpPr>
        <p:spPr>
          <a:xfrm>
            <a:off x="6936589" y="63741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653FF31-BB1A-2141-9AD1-A9925786974C}"/>
              </a:ext>
            </a:extLst>
          </p:cNvPr>
          <p:cNvSpPr/>
          <p:nvPr/>
        </p:nvSpPr>
        <p:spPr>
          <a:xfrm>
            <a:off x="7948305" y="63603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56221-69A7-D547-97B5-CE9B9C8362A9}"/>
              </a:ext>
            </a:extLst>
          </p:cNvPr>
          <p:cNvSpPr txBox="1"/>
          <p:nvPr/>
        </p:nvSpPr>
        <p:spPr>
          <a:xfrm>
            <a:off x="9014644" y="345274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070A2-AEB6-6146-B366-60A8173D448D}"/>
              </a:ext>
            </a:extLst>
          </p:cNvPr>
          <p:cNvSpPr txBox="1"/>
          <p:nvPr/>
        </p:nvSpPr>
        <p:spPr>
          <a:xfrm>
            <a:off x="9319214" y="874964"/>
            <a:ext cx="1729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O</a:t>
            </a:r>
            <a:r>
              <a:rPr lang="en-US" sz="2800" dirty="0">
                <a:latin typeface="Bernino Sans Light" pitchFamily="2" charset="77"/>
              </a:rPr>
              <a:t>(log*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r>
              <a:rPr lang="en-US" sz="2800" dirty="0">
                <a:latin typeface="Bernino Sans Light" pitchFamily="2" charset="77"/>
              </a:rPr>
              <a:t>)</a:t>
            </a: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57E740-0DE5-8E4F-80C4-857DF168459F}"/>
              </a:ext>
            </a:extLst>
          </p:cNvPr>
          <p:cNvSpPr txBox="1"/>
          <p:nvPr/>
        </p:nvSpPr>
        <p:spPr>
          <a:xfrm>
            <a:off x="1094954" y="5188266"/>
            <a:ext cx="2313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c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2E58E-6953-2343-AD42-C6C252091302}"/>
              </a:ext>
            </a:extLst>
          </p:cNvPr>
          <p:cNvSpPr txBox="1"/>
          <p:nvPr/>
        </p:nvSpPr>
        <p:spPr>
          <a:xfrm>
            <a:off x="1425172" y="5728973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E7BA55-303A-994E-A466-59788E8714C7}"/>
              </a:ext>
            </a:extLst>
          </p:cNvPr>
          <p:cNvSpPr txBox="1"/>
          <p:nvPr/>
        </p:nvSpPr>
        <p:spPr>
          <a:xfrm>
            <a:off x="8719535" y="5188266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26086-C92F-564E-A0EC-007FFDF60C43}"/>
              </a:ext>
            </a:extLst>
          </p:cNvPr>
          <p:cNvSpPr txBox="1"/>
          <p:nvPr/>
        </p:nvSpPr>
        <p:spPr>
          <a:xfrm>
            <a:off x="8833348" y="5728973"/>
            <a:ext cx="2111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&lt;&lt; 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endParaRPr lang="en-US" sz="2800" dirty="0">
              <a:latin typeface="Bernino Sans Light" pitchFamily="2" charset="77"/>
            </a:endParaRP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3D8E7-89D8-B942-8F66-2425F6483513}"/>
              </a:ext>
            </a:extLst>
          </p:cNvPr>
          <p:cNvSpPr txBox="1"/>
          <p:nvPr/>
        </p:nvSpPr>
        <p:spPr>
          <a:xfrm>
            <a:off x="4977799" y="113535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O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(log* </a:t>
            </a:r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n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) steps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18DE4-0054-314B-88D0-BA2F52F90CFD}"/>
              </a:ext>
            </a:extLst>
          </p:cNvPr>
          <p:cNvSpPr txBox="1"/>
          <p:nvPr/>
        </p:nvSpPr>
        <p:spPr>
          <a:xfrm>
            <a:off x="5389045" y="5991121"/>
            <a:ext cx="1366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T</a:t>
            </a:r>
            <a:r>
              <a:rPr lang="en-US" sz="2800" dirty="0">
                <a:solidFill>
                  <a:schemeClr val="accent2"/>
                </a:solidFill>
                <a:latin typeface="Bernino Sans Light" pitchFamily="2" charset="77"/>
              </a:rPr>
              <a:t> steps</a:t>
            </a:r>
          </a:p>
        </p:txBody>
      </p:sp>
      <p:pic>
        <p:nvPicPr>
          <p:cNvPr id="34" name="Graphic 33" descr="Lightning bolt">
            <a:extLst>
              <a:ext uri="{FF2B5EF4-FFF2-40B4-BE49-F238E27FC236}">
                <a16:creationId xmlns:a16="http://schemas.microsoft.com/office/drawing/2014/main" id="{B69AA974-3DC4-C547-9AE1-2147EEABA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62" y="5267805"/>
            <a:ext cx="1354767" cy="1354767"/>
          </a:xfrm>
          <a:prstGeom prst="rect">
            <a:avLst/>
          </a:prstGeom>
        </p:spPr>
      </p:pic>
      <p:pic>
        <p:nvPicPr>
          <p:cNvPr id="35" name="Graphic 34" descr="Lightning bolt">
            <a:extLst>
              <a:ext uri="{FF2B5EF4-FFF2-40B4-BE49-F238E27FC236}">
                <a16:creationId xmlns:a16="http://schemas.microsoft.com/office/drawing/2014/main" id="{25D3B9D5-D7F8-AB45-B440-56EAC5D06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252" y="5269669"/>
            <a:ext cx="1354767" cy="1354767"/>
          </a:xfrm>
          <a:prstGeom prst="rect">
            <a:avLst/>
          </a:prstGeom>
        </p:spPr>
      </p:pic>
      <p:sp>
        <p:nvSpPr>
          <p:cNvPr id="36" name="Left Arrow 35">
            <a:extLst>
              <a:ext uri="{FF2B5EF4-FFF2-40B4-BE49-F238E27FC236}">
                <a16:creationId xmlns:a16="http://schemas.microsoft.com/office/drawing/2014/main" id="{A5CDF5C4-2E50-3641-BD0C-4FBBD515D53A}"/>
              </a:ext>
            </a:extLst>
          </p:cNvPr>
          <p:cNvSpPr/>
          <p:nvPr/>
        </p:nvSpPr>
        <p:spPr>
          <a:xfrm>
            <a:off x="5588661" y="392033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EEC548A6-43A9-2C4D-9543-5CAEF7ADC249}"/>
              </a:ext>
            </a:extLst>
          </p:cNvPr>
          <p:cNvSpPr/>
          <p:nvPr/>
        </p:nvSpPr>
        <p:spPr>
          <a:xfrm>
            <a:off x="3641028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B53FA62E-69D3-DA4C-BDAA-12D42993B8DD}"/>
              </a:ext>
            </a:extLst>
          </p:cNvPr>
          <p:cNvSpPr/>
          <p:nvPr/>
        </p:nvSpPr>
        <p:spPr>
          <a:xfrm>
            <a:off x="4652744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04C17C00-35D0-B847-8555-7F76486C8380}"/>
              </a:ext>
            </a:extLst>
          </p:cNvPr>
          <p:cNvSpPr/>
          <p:nvPr/>
        </p:nvSpPr>
        <p:spPr>
          <a:xfrm>
            <a:off x="5664460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2E355ABA-1156-A14F-931A-7A4F5E62852D}"/>
              </a:ext>
            </a:extLst>
          </p:cNvPr>
          <p:cNvSpPr/>
          <p:nvPr/>
        </p:nvSpPr>
        <p:spPr>
          <a:xfrm>
            <a:off x="6676176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7D2DDE1A-D751-A84B-B721-A145003C5C3D}"/>
              </a:ext>
            </a:extLst>
          </p:cNvPr>
          <p:cNvSpPr/>
          <p:nvPr/>
        </p:nvSpPr>
        <p:spPr>
          <a:xfrm>
            <a:off x="7687892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59EBC-FACE-5A41-A401-BD4A89CA7B5C}"/>
              </a:ext>
            </a:extLst>
          </p:cNvPr>
          <p:cNvCxnSpPr>
            <a:cxnSpLocks/>
          </p:cNvCxnSpPr>
          <p:nvPr/>
        </p:nvCxnSpPr>
        <p:spPr>
          <a:xfrm>
            <a:off x="0" y="206235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F0AF96-9F5F-C84D-AEAD-F920136E6997}"/>
              </a:ext>
            </a:extLst>
          </p:cNvPr>
          <p:cNvCxnSpPr>
            <a:cxnSpLocks/>
          </p:cNvCxnSpPr>
          <p:nvPr/>
        </p:nvCxnSpPr>
        <p:spPr>
          <a:xfrm>
            <a:off x="0" y="4880833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46F286-431D-3947-82BC-11B5C8D72199}"/>
              </a:ext>
            </a:extLst>
          </p:cNvPr>
          <p:cNvSpPr txBox="1"/>
          <p:nvPr/>
        </p:nvSpPr>
        <p:spPr>
          <a:xfrm>
            <a:off x="9897803" y="2220913"/>
            <a:ext cx="1787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Fast color</a:t>
            </a:r>
          </a:p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reduction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6B185-1963-D14B-8919-9FA0E70A3169}"/>
              </a:ext>
            </a:extLst>
          </p:cNvPr>
          <p:cNvSpPr txBox="1"/>
          <p:nvPr/>
        </p:nvSpPr>
        <p:spPr>
          <a:xfrm>
            <a:off x="9777579" y="3678891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Round</a:t>
            </a:r>
          </a:p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elimination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C6D269E1-3714-A54B-94F4-159314814712}"/>
              </a:ext>
            </a:extLst>
          </p:cNvPr>
          <p:cNvSpPr/>
          <p:nvPr/>
        </p:nvSpPr>
        <p:spPr>
          <a:xfrm>
            <a:off x="309778" y="2551626"/>
            <a:ext cx="2215671" cy="2082314"/>
          </a:xfrm>
          <a:prstGeom prst="wedgeRoundRectCallout">
            <a:avLst>
              <a:gd name="adj1" fmla="val -8886"/>
              <a:gd name="adj2" fmla="val 81878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i="1" dirty="0">
                <a:latin typeface="Bernino Sans" pitchFamily="2" charset="77"/>
              </a:rPr>
              <a:t>c</a:t>
            </a:r>
            <a:r>
              <a:rPr lang="en-US" sz="2800" dirty="0">
                <a:latin typeface="Bernino Sans" pitchFamily="2" charset="77"/>
              </a:rPr>
              <a:t> = power tower of height </a:t>
            </a:r>
            <a:r>
              <a:rPr lang="en-US" sz="2800" i="1" dirty="0">
                <a:latin typeface="Bernino Sans" pitchFamily="2" charset="77"/>
              </a:rPr>
              <a:t>T</a:t>
            </a:r>
            <a:r>
              <a:rPr lang="en-US" sz="2800" dirty="0">
                <a:latin typeface="Bernino Sans" pitchFamily="2" charset="77"/>
              </a:rPr>
              <a:t> &lt;&lt; </a:t>
            </a:r>
            <a:r>
              <a:rPr lang="en-US" sz="2800" i="1" dirty="0">
                <a:latin typeface="Bernino Sans" pitchFamily="2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0338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288B-4057-3F43-968C-4B366FF7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1: fast coloring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67BA3F-52BD-3E40-A944-BA0141820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2A129D-C31B-9744-954F-E3DCCC9B1D4A}"/>
              </a:ext>
            </a:extLst>
          </p:cNvPr>
          <p:cNvSpPr/>
          <p:nvPr/>
        </p:nvSpPr>
        <p:spPr>
          <a:xfrm>
            <a:off x="7808976" y="1690688"/>
            <a:ext cx="2048256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15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6600" b="1" dirty="0">
                <a:solidFill>
                  <a:schemeClr val="accent1"/>
                </a:solidFill>
                <a:latin typeface="Bernina Sans Extrabold" pitchFamily="2" charset="77"/>
              </a:rPr>
              <a:t>Round elimination</a:t>
            </a:r>
            <a:br>
              <a:rPr lang="en-US" sz="6600" dirty="0">
                <a:latin typeface="Bernina Sans Light" pitchFamily="2" charset="77"/>
              </a:rPr>
            </a:br>
            <a:r>
              <a:rPr lang="en-US" sz="6600" dirty="0">
                <a:latin typeface="Bernina Sans Light" pitchFamily="2" charset="77"/>
              </a:rPr>
              <a:t>assumes the </a:t>
            </a:r>
            <a:r>
              <a:rPr lang="en-US" sz="6600" b="1" dirty="0">
                <a:solidFill>
                  <a:schemeClr val="accent1"/>
                </a:solidFill>
                <a:latin typeface="Bernina Sans Extrabold" pitchFamily="2" charset="77"/>
              </a:rPr>
              <a:t>PN</a:t>
            </a:r>
            <a:r>
              <a:rPr lang="en-US" sz="6600" dirty="0">
                <a:latin typeface="Bernina Sans Light" pitchFamily="2" charset="77"/>
              </a:rPr>
              <a:t> model</a:t>
            </a:r>
            <a:r>
              <a:rPr lang="en-US" sz="6600" dirty="0">
                <a:solidFill>
                  <a:schemeClr val="bg1"/>
                </a:solidFill>
                <a:latin typeface="Bernina Sans Light" pitchFamily="2" charset="77"/>
              </a:rPr>
              <a:t>,</a:t>
            </a:r>
            <a:br>
              <a:rPr lang="en-US" sz="6600" dirty="0">
                <a:solidFill>
                  <a:schemeClr val="bg1"/>
                </a:solidFill>
                <a:latin typeface="Bernina Sans Light" pitchFamily="2" charset="77"/>
              </a:rPr>
            </a:br>
            <a:r>
              <a:rPr lang="en-US" sz="6600" dirty="0">
                <a:solidFill>
                  <a:schemeClr val="bg1"/>
                </a:solidFill>
                <a:latin typeface="Bernina Sans Light" pitchFamily="2" charset="77"/>
              </a:rPr>
              <a:t>it does </a:t>
            </a:r>
            <a:r>
              <a:rPr lang="en-US" sz="6600" b="1" dirty="0">
                <a:solidFill>
                  <a:schemeClr val="bg1"/>
                </a:solidFill>
                <a:latin typeface="Bernina Sans Extrabold" pitchFamily="2" charset="77"/>
              </a:rPr>
              <a:t>not</a:t>
            </a:r>
            <a:r>
              <a:rPr lang="en-US" sz="6600" dirty="0">
                <a:solidFill>
                  <a:schemeClr val="bg1"/>
                </a:solidFill>
                <a:latin typeface="Bernina Sans Light" pitchFamily="2" charset="77"/>
              </a:rPr>
              <a:t> work in</a:t>
            </a:r>
            <a:br>
              <a:rPr lang="en-US" sz="6600" dirty="0">
                <a:solidFill>
                  <a:schemeClr val="bg1"/>
                </a:solidFill>
                <a:latin typeface="Bernina Sans Light" pitchFamily="2" charset="77"/>
              </a:rPr>
            </a:br>
            <a:r>
              <a:rPr lang="en-US" sz="6600" dirty="0">
                <a:solidFill>
                  <a:schemeClr val="bg1"/>
                </a:solidFill>
                <a:latin typeface="Bernina Sans Light" pitchFamily="2" charset="77"/>
              </a:rPr>
              <a:t>the </a:t>
            </a:r>
            <a:r>
              <a:rPr lang="en-US" sz="6600" b="1" dirty="0">
                <a:solidFill>
                  <a:schemeClr val="bg1"/>
                </a:solidFill>
                <a:latin typeface="Bernina Sans Extrabold" pitchFamily="2" charset="77"/>
              </a:rPr>
              <a:t>LOCAL</a:t>
            </a:r>
            <a:r>
              <a:rPr lang="en-US" sz="6600" dirty="0">
                <a:solidFill>
                  <a:schemeClr val="bg1"/>
                </a:solidFill>
                <a:latin typeface="Bernina Sans Light" pitchFamily="2" charset="77"/>
              </a:rPr>
              <a:t> model</a:t>
            </a:r>
            <a:endParaRPr lang="en-US" sz="66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9229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6600" b="1" dirty="0">
                <a:solidFill>
                  <a:schemeClr val="accent1"/>
                </a:solidFill>
                <a:latin typeface="Bernina Sans Extrabold" pitchFamily="2" charset="77"/>
              </a:rPr>
              <a:t>Round elimination</a:t>
            </a:r>
            <a:br>
              <a:rPr lang="en-US" sz="6600" dirty="0">
                <a:latin typeface="Bernina Sans Light" pitchFamily="2" charset="77"/>
              </a:rPr>
            </a:br>
            <a:r>
              <a:rPr lang="en-US" sz="6600" dirty="0">
                <a:latin typeface="Bernina Sans Light" pitchFamily="2" charset="77"/>
              </a:rPr>
              <a:t>assumes the </a:t>
            </a:r>
            <a:r>
              <a:rPr lang="en-US" sz="6600" b="1" dirty="0">
                <a:solidFill>
                  <a:schemeClr val="accent1"/>
                </a:solidFill>
                <a:latin typeface="Bernina Sans Extrabold" pitchFamily="2" charset="77"/>
              </a:rPr>
              <a:t>PN</a:t>
            </a:r>
            <a:r>
              <a:rPr lang="en-US" sz="6600" dirty="0">
                <a:latin typeface="Bernina Sans Light" pitchFamily="2" charset="77"/>
              </a:rPr>
              <a:t> model,</a:t>
            </a:r>
            <a:br>
              <a:rPr lang="en-US" sz="6600" dirty="0">
                <a:latin typeface="Bernina Sans Light" pitchFamily="2" charset="77"/>
              </a:rPr>
            </a:br>
            <a:r>
              <a:rPr lang="en-US" sz="6600" dirty="0">
                <a:latin typeface="Bernina Sans Light" pitchFamily="2" charset="77"/>
              </a:rPr>
              <a:t>it does </a:t>
            </a:r>
            <a:r>
              <a:rPr lang="en-US" sz="6600" b="1" dirty="0">
                <a:solidFill>
                  <a:schemeClr val="accent2"/>
                </a:solidFill>
                <a:latin typeface="Bernina Sans Extrabold" pitchFamily="2" charset="77"/>
              </a:rPr>
              <a:t>not</a:t>
            </a:r>
            <a:r>
              <a:rPr lang="en-US" sz="6600" dirty="0">
                <a:latin typeface="Bernina Sans Light" pitchFamily="2" charset="77"/>
              </a:rPr>
              <a:t> work in</a:t>
            </a:r>
            <a:br>
              <a:rPr lang="en-US" sz="6600" dirty="0">
                <a:latin typeface="Bernina Sans Light" pitchFamily="2" charset="77"/>
              </a:rPr>
            </a:br>
            <a:r>
              <a:rPr lang="en-US" sz="6600" dirty="0">
                <a:latin typeface="Bernina Sans Light" pitchFamily="2" charset="77"/>
              </a:rPr>
              <a:t>the </a:t>
            </a:r>
            <a:r>
              <a:rPr lang="en-US" sz="6600" b="1" dirty="0">
                <a:solidFill>
                  <a:schemeClr val="accent2"/>
                </a:solidFill>
                <a:latin typeface="Bernina Sans Extrabold" pitchFamily="2" charset="77"/>
              </a:rPr>
              <a:t>LOCAL</a:t>
            </a:r>
            <a:r>
              <a:rPr lang="en-US" sz="6600" dirty="0">
                <a:latin typeface="Bernina Sans Light" pitchFamily="2" charset="77"/>
              </a:rPr>
              <a:t> model</a:t>
            </a:r>
            <a:endParaRPr lang="en-US" sz="6600" b="1" dirty="0">
              <a:solidFill>
                <a:schemeClr val="accent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9290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1BE2D9-6BFE-ED4D-BC0E-128DBEC4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800" y="-2984500"/>
            <a:ext cx="13817600" cy="12827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4A085C7-E59A-824C-82E4-331F780DA40E}"/>
              </a:ext>
            </a:extLst>
          </p:cNvPr>
          <p:cNvSpPr/>
          <p:nvPr/>
        </p:nvSpPr>
        <p:spPr>
          <a:xfrm>
            <a:off x="4419599" y="1752599"/>
            <a:ext cx="3352800" cy="3352800"/>
          </a:xfrm>
          <a:prstGeom prst="ellipse">
            <a:avLst/>
          </a:prstGeom>
          <a:solidFill>
            <a:schemeClr val="tx1">
              <a:alpha val="10000"/>
            </a:schemeClr>
          </a:solidFill>
          <a:ln w="571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3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1BE2D9-6BFE-ED4D-BC0E-128DBEC4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800" y="-2984500"/>
            <a:ext cx="13817600" cy="12827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4A085C7-E59A-824C-82E4-331F780DA40E}"/>
              </a:ext>
            </a:extLst>
          </p:cNvPr>
          <p:cNvSpPr/>
          <p:nvPr/>
        </p:nvSpPr>
        <p:spPr>
          <a:xfrm>
            <a:off x="4419599" y="1752599"/>
            <a:ext cx="3352800" cy="3352800"/>
          </a:xfrm>
          <a:prstGeom prst="ellipse">
            <a:avLst/>
          </a:prstGeom>
          <a:solidFill>
            <a:schemeClr val="tx1">
              <a:alpha val="10000"/>
            </a:schemeClr>
          </a:solidFill>
          <a:ln w="571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1784BBA7-7610-7B4C-99DA-AE91F87D4252}"/>
              </a:ext>
            </a:extLst>
          </p:cNvPr>
          <p:cNvSpPr/>
          <p:nvPr/>
        </p:nvSpPr>
        <p:spPr>
          <a:xfrm rot="16200000">
            <a:off x="3339465" y="672465"/>
            <a:ext cx="5513070" cy="5513070"/>
          </a:xfrm>
          <a:prstGeom prst="blockArc">
            <a:avLst>
              <a:gd name="adj1" fmla="val 12311374"/>
              <a:gd name="adj2" fmla="val 19846307"/>
              <a:gd name="adj3" fmla="val 17942"/>
            </a:avLst>
          </a:prstGeom>
          <a:solidFill>
            <a:schemeClr val="accent2">
              <a:alpha val="20000"/>
            </a:schemeClr>
          </a:solidFill>
          <a:ln w="508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116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1BE2D9-6BFE-ED4D-BC0E-128DBEC4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800" y="-2984500"/>
            <a:ext cx="13817600" cy="12827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4A085C7-E59A-824C-82E4-331F780DA40E}"/>
              </a:ext>
            </a:extLst>
          </p:cNvPr>
          <p:cNvSpPr/>
          <p:nvPr/>
        </p:nvSpPr>
        <p:spPr>
          <a:xfrm>
            <a:off x="4419599" y="1752599"/>
            <a:ext cx="3352800" cy="3352800"/>
          </a:xfrm>
          <a:prstGeom prst="ellipse">
            <a:avLst/>
          </a:prstGeom>
          <a:solidFill>
            <a:schemeClr val="tx1">
              <a:alpha val="10000"/>
            </a:schemeClr>
          </a:solidFill>
          <a:ln w="571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179EBEDC-FD03-8E46-9D2D-AA007B414428}"/>
              </a:ext>
            </a:extLst>
          </p:cNvPr>
          <p:cNvSpPr/>
          <p:nvPr/>
        </p:nvSpPr>
        <p:spPr>
          <a:xfrm rot="5400000">
            <a:off x="3339464" y="672465"/>
            <a:ext cx="5513070" cy="5513070"/>
          </a:xfrm>
          <a:prstGeom prst="blockArc">
            <a:avLst>
              <a:gd name="adj1" fmla="val 12471170"/>
              <a:gd name="adj2" fmla="val 19766953"/>
              <a:gd name="adj3" fmla="val 17898"/>
            </a:avLst>
          </a:prstGeom>
          <a:solidFill>
            <a:schemeClr val="accent1">
              <a:alpha val="20000"/>
            </a:schemeClr>
          </a:solidFill>
          <a:ln w="508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914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1BE2D9-6BFE-ED4D-BC0E-128DBEC4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800" y="-2984500"/>
            <a:ext cx="13817600" cy="12827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4A085C7-E59A-824C-82E4-331F780DA40E}"/>
              </a:ext>
            </a:extLst>
          </p:cNvPr>
          <p:cNvSpPr/>
          <p:nvPr/>
        </p:nvSpPr>
        <p:spPr>
          <a:xfrm>
            <a:off x="4419599" y="1752599"/>
            <a:ext cx="3352800" cy="3352800"/>
          </a:xfrm>
          <a:prstGeom prst="ellipse">
            <a:avLst/>
          </a:prstGeom>
          <a:solidFill>
            <a:schemeClr val="tx1">
              <a:alpha val="10000"/>
            </a:schemeClr>
          </a:solidFill>
          <a:ln w="571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1784BBA7-7610-7B4C-99DA-AE91F87D4252}"/>
              </a:ext>
            </a:extLst>
          </p:cNvPr>
          <p:cNvSpPr/>
          <p:nvPr/>
        </p:nvSpPr>
        <p:spPr>
          <a:xfrm rot="16200000">
            <a:off x="3339465" y="672465"/>
            <a:ext cx="5513070" cy="5513070"/>
          </a:xfrm>
          <a:prstGeom prst="blockArc">
            <a:avLst>
              <a:gd name="adj1" fmla="val 12311374"/>
              <a:gd name="adj2" fmla="val 19846307"/>
              <a:gd name="adj3" fmla="val 17942"/>
            </a:avLst>
          </a:prstGeom>
          <a:solidFill>
            <a:schemeClr val="accent2">
              <a:alpha val="20000"/>
            </a:schemeClr>
          </a:solidFill>
          <a:ln w="508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179EBEDC-FD03-8E46-9D2D-AA007B414428}"/>
              </a:ext>
            </a:extLst>
          </p:cNvPr>
          <p:cNvSpPr/>
          <p:nvPr/>
        </p:nvSpPr>
        <p:spPr>
          <a:xfrm rot="5400000">
            <a:off x="3339464" y="672465"/>
            <a:ext cx="5513070" cy="5513070"/>
          </a:xfrm>
          <a:prstGeom prst="blockArc">
            <a:avLst>
              <a:gd name="adj1" fmla="val 12471170"/>
              <a:gd name="adj2" fmla="val 19766953"/>
              <a:gd name="adj3" fmla="val 17898"/>
            </a:avLst>
          </a:prstGeom>
          <a:solidFill>
            <a:schemeClr val="accent1">
              <a:alpha val="20000"/>
            </a:schemeClr>
          </a:solidFill>
          <a:ln w="508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905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1BE2D9-6BFE-ED4D-BC0E-128DBEC4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800" y="-2984500"/>
            <a:ext cx="13817600" cy="12827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4A085C7-E59A-824C-82E4-331F780DA40E}"/>
              </a:ext>
            </a:extLst>
          </p:cNvPr>
          <p:cNvSpPr/>
          <p:nvPr/>
        </p:nvSpPr>
        <p:spPr>
          <a:xfrm>
            <a:off x="4419599" y="1752599"/>
            <a:ext cx="3352800" cy="3352800"/>
          </a:xfrm>
          <a:prstGeom prst="ellipse">
            <a:avLst/>
          </a:prstGeom>
          <a:solidFill>
            <a:schemeClr val="tx1">
              <a:alpha val="10000"/>
            </a:schemeClr>
          </a:solidFill>
          <a:ln w="571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1784BBA7-7610-7B4C-99DA-AE91F87D4252}"/>
              </a:ext>
            </a:extLst>
          </p:cNvPr>
          <p:cNvSpPr/>
          <p:nvPr/>
        </p:nvSpPr>
        <p:spPr>
          <a:xfrm rot="16200000">
            <a:off x="3339465" y="672465"/>
            <a:ext cx="5513070" cy="5513070"/>
          </a:xfrm>
          <a:prstGeom prst="blockArc">
            <a:avLst>
              <a:gd name="adj1" fmla="val 12311374"/>
              <a:gd name="adj2" fmla="val 19846307"/>
              <a:gd name="adj3" fmla="val 17942"/>
            </a:avLst>
          </a:prstGeom>
          <a:solidFill>
            <a:schemeClr val="accent2">
              <a:alpha val="20000"/>
            </a:schemeClr>
          </a:solidFill>
          <a:ln w="508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179EBEDC-FD03-8E46-9D2D-AA007B414428}"/>
              </a:ext>
            </a:extLst>
          </p:cNvPr>
          <p:cNvSpPr/>
          <p:nvPr/>
        </p:nvSpPr>
        <p:spPr>
          <a:xfrm rot="5400000">
            <a:off x="3339464" y="672465"/>
            <a:ext cx="5513070" cy="5513070"/>
          </a:xfrm>
          <a:prstGeom prst="blockArc">
            <a:avLst>
              <a:gd name="adj1" fmla="val 12471170"/>
              <a:gd name="adj2" fmla="val 19766953"/>
              <a:gd name="adj3" fmla="val 17898"/>
            </a:avLst>
          </a:prstGeom>
          <a:solidFill>
            <a:schemeClr val="accent1">
              <a:alpha val="20000"/>
            </a:schemeClr>
          </a:solidFill>
          <a:ln w="508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B6DE3-9BC9-1E46-9BB3-11986909CD33}"/>
              </a:ext>
            </a:extLst>
          </p:cNvPr>
          <p:cNvSpPr txBox="1"/>
          <p:nvPr/>
        </p:nvSpPr>
        <p:spPr>
          <a:xfrm>
            <a:off x="3614530" y="3844098"/>
            <a:ext cx="405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effectLst>
                  <a:glow rad="203200">
                    <a:schemeClr val="bg1"/>
                  </a:glow>
                </a:effectLst>
                <a:latin typeface="Bernino Sans" pitchFamily="2" charset="7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69214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1BE2D9-6BFE-ED4D-BC0E-128DBEC4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800" y="-2984500"/>
            <a:ext cx="13817600" cy="12827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4A085C7-E59A-824C-82E4-331F780DA40E}"/>
              </a:ext>
            </a:extLst>
          </p:cNvPr>
          <p:cNvSpPr/>
          <p:nvPr/>
        </p:nvSpPr>
        <p:spPr>
          <a:xfrm>
            <a:off x="4419599" y="1752599"/>
            <a:ext cx="3352800" cy="3352800"/>
          </a:xfrm>
          <a:prstGeom prst="ellipse">
            <a:avLst/>
          </a:prstGeom>
          <a:solidFill>
            <a:schemeClr val="tx1">
              <a:alpha val="10000"/>
            </a:schemeClr>
          </a:solidFill>
          <a:ln w="571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1784BBA7-7610-7B4C-99DA-AE91F87D4252}"/>
              </a:ext>
            </a:extLst>
          </p:cNvPr>
          <p:cNvSpPr/>
          <p:nvPr/>
        </p:nvSpPr>
        <p:spPr>
          <a:xfrm rot="16200000">
            <a:off x="3339465" y="672465"/>
            <a:ext cx="5513070" cy="5513070"/>
          </a:xfrm>
          <a:prstGeom prst="blockArc">
            <a:avLst>
              <a:gd name="adj1" fmla="val 12311374"/>
              <a:gd name="adj2" fmla="val 19846307"/>
              <a:gd name="adj3" fmla="val 17942"/>
            </a:avLst>
          </a:prstGeom>
          <a:solidFill>
            <a:schemeClr val="accent2">
              <a:alpha val="20000"/>
            </a:schemeClr>
          </a:solidFill>
          <a:ln w="508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179EBEDC-FD03-8E46-9D2D-AA007B414428}"/>
              </a:ext>
            </a:extLst>
          </p:cNvPr>
          <p:cNvSpPr/>
          <p:nvPr/>
        </p:nvSpPr>
        <p:spPr>
          <a:xfrm rot="5400000">
            <a:off x="3339464" y="672465"/>
            <a:ext cx="5513070" cy="5513070"/>
          </a:xfrm>
          <a:prstGeom prst="blockArc">
            <a:avLst>
              <a:gd name="adj1" fmla="val 12471170"/>
              <a:gd name="adj2" fmla="val 19766953"/>
              <a:gd name="adj3" fmla="val 17898"/>
            </a:avLst>
          </a:prstGeom>
          <a:solidFill>
            <a:schemeClr val="accent1">
              <a:alpha val="20000"/>
            </a:schemeClr>
          </a:solidFill>
          <a:ln w="508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950A9-346B-7248-B378-9091BBEB0B2F}"/>
              </a:ext>
            </a:extLst>
          </p:cNvPr>
          <p:cNvSpPr txBox="1"/>
          <p:nvPr/>
        </p:nvSpPr>
        <p:spPr>
          <a:xfrm>
            <a:off x="8109526" y="3844098"/>
            <a:ext cx="405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effectLst>
                  <a:glow rad="203200">
                    <a:schemeClr val="bg1"/>
                  </a:glow>
                </a:effectLst>
                <a:latin typeface="Bernino Sans" pitchFamily="2" charset="7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5656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1BE2D9-6BFE-ED4D-BC0E-128DBEC4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800" y="-2984500"/>
            <a:ext cx="13817600" cy="12827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4A085C7-E59A-824C-82E4-331F780DA40E}"/>
              </a:ext>
            </a:extLst>
          </p:cNvPr>
          <p:cNvSpPr/>
          <p:nvPr/>
        </p:nvSpPr>
        <p:spPr>
          <a:xfrm>
            <a:off x="4419599" y="1752599"/>
            <a:ext cx="3352800" cy="3352800"/>
          </a:xfrm>
          <a:prstGeom prst="ellipse">
            <a:avLst/>
          </a:prstGeom>
          <a:solidFill>
            <a:schemeClr val="tx1">
              <a:alpha val="10000"/>
            </a:schemeClr>
          </a:solidFill>
          <a:ln w="571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1784BBA7-7610-7B4C-99DA-AE91F87D4252}"/>
              </a:ext>
            </a:extLst>
          </p:cNvPr>
          <p:cNvSpPr/>
          <p:nvPr/>
        </p:nvSpPr>
        <p:spPr>
          <a:xfrm rot="16200000">
            <a:off x="3339465" y="672465"/>
            <a:ext cx="5513070" cy="5513070"/>
          </a:xfrm>
          <a:prstGeom prst="blockArc">
            <a:avLst>
              <a:gd name="adj1" fmla="val 12311374"/>
              <a:gd name="adj2" fmla="val 19846307"/>
              <a:gd name="adj3" fmla="val 17942"/>
            </a:avLst>
          </a:prstGeom>
          <a:solidFill>
            <a:schemeClr val="accent2">
              <a:alpha val="20000"/>
            </a:schemeClr>
          </a:solidFill>
          <a:ln w="508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179EBEDC-FD03-8E46-9D2D-AA007B414428}"/>
              </a:ext>
            </a:extLst>
          </p:cNvPr>
          <p:cNvSpPr/>
          <p:nvPr/>
        </p:nvSpPr>
        <p:spPr>
          <a:xfrm rot="5400000">
            <a:off x="3339464" y="672465"/>
            <a:ext cx="5513070" cy="5513070"/>
          </a:xfrm>
          <a:prstGeom prst="blockArc">
            <a:avLst>
              <a:gd name="adj1" fmla="val 12471170"/>
              <a:gd name="adj2" fmla="val 19766953"/>
              <a:gd name="adj3" fmla="val 17898"/>
            </a:avLst>
          </a:prstGeom>
          <a:solidFill>
            <a:schemeClr val="accent1">
              <a:alpha val="20000"/>
            </a:schemeClr>
          </a:solidFill>
          <a:ln w="508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B6DE3-9BC9-1E46-9BB3-11986909CD33}"/>
              </a:ext>
            </a:extLst>
          </p:cNvPr>
          <p:cNvSpPr txBox="1"/>
          <p:nvPr/>
        </p:nvSpPr>
        <p:spPr>
          <a:xfrm>
            <a:off x="3614530" y="3844098"/>
            <a:ext cx="405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effectLst>
                  <a:glow rad="203200">
                    <a:schemeClr val="bg1"/>
                  </a:glow>
                </a:effectLst>
                <a:latin typeface="Bernino Sans" pitchFamily="2" charset="77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950A9-346B-7248-B378-9091BBEB0B2F}"/>
              </a:ext>
            </a:extLst>
          </p:cNvPr>
          <p:cNvSpPr txBox="1"/>
          <p:nvPr/>
        </p:nvSpPr>
        <p:spPr>
          <a:xfrm>
            <a:off x="8109526" y="3844098"/>
            <a:ext cx="405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effectLst>
                  <a:glow rad="203200">
                    <a:schemeClr val="bg1"/>
                  </a:glow>
                </a:effectLst>
                <a:latin typeface="Bernino Sans" pitchFamily="2" charset="77"/>
              </a:rPr>
              <a:t>1</a:t>
            </a:r>
          </a:p>
        </p:txBody>
      </p:sp>
      <p:pic>
        <p:nvPicPr>
          <p:cNvPr id="8" name="Graphic 7" descr="Lightning bolt">
            <a:extLst>
              <a:ext uri="{FF2B5EF4-FFF2-40B4-BE49-F238E27FC236}">
                <a16:creationId xmlns:a16="http://schemas.microsoft.com/office/drawing/2014/main" id="{07ED9713-2BC4-0947-954D-E87587F43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8797" y="2547132"/>
            <a:ext cx="2004852" cy="200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37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EC3EF1-E0AE-0A4E-B98E-5DFD334E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PN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randomized PN 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randomized round elimination:</a:t>
            </a:r>
          </a:p>
          <a:p>
            <a:pPr lvl="2"/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solves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i="1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 rounds with probability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</a:p>
          <a:p>
            <a:pPr lvl="2"/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solves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i="1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 − 1 rounds with probability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&lt;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randomized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randomized PN can simulate randomized LOCAL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deterministic is a special case of randomized</a:t>
            </a:r>
          </a:p>
        </p:txBody>
      </p:sp>
    </p:spTree>
    <p:extLst>
      <p:ext uri="{BB962C8B-B14F-4D97-AF65-F5344CB8AC3E}">
        <p14:creationId xmlns:p14="http://schemas.microsoft.com/office/powerpoint/2010/main" val="222757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E756221-69A7-D547-97B5-CE9B9C8362A9}"/>
              </a:ext>
            </a:extLst>
          </p:cNvPr>
          <p:cNvSpPr txBox="1"/>
          <p:nvPr/>
        </p:nvSpPr>
        <p:spPr>
          <a:xfrm>
            <a:off x="9014644" y="345274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070A2-AEB6-6146-B366-60A8173D448D}"/>
              </a:ext>
            </a:extLst>
          </p:cNvPr>
          <p:cNvSpPr txBox="1"/>
          <p:nvPr/>
        </p:nvSpPr>
        <p:spPr>
          <a:xfrm>
            <a:off x="9319214" y="874964"/>
            <a:ext cx="1729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O</a:t>
            </a:r>
            <a:r>
              <a:rPr lang="en-US" sz="2800" dirty="0">
                <a:latin typeface="Bernino Sans Light" pitchFamily="2" charset="77"/>
              </a:rPr>
              <a:t>(log*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r>
              <a:rPr lang="en-US" sz="2800" dirty="0">
                <a:latin typeface="Bernino Sans Light" pitchFamily="2" charset="77"/>
              </a:rPr>
              <a:t>)</a:t>
            </a: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2EE858-3366-7340-A8B8-F3D81731CCDE}"/>
              </a:ext>
            </a:extLst>
          </p:cNvPr>
          <p:cNvSpPr txBox="1"/>
          <p:nvPr/>
        </p:nvSpPr>
        <p:spPr>
          <a:xfrm>
            <a:off x="502594" y="4660338"/>
            <a:ext cx="51924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Bernino Sans Light" pitchFamily="2" charset="77"/>
              </a:rPr>
              <a:t>– LOCAL model</a:t>
            </a:r>
          </a:p>
          <a:p>
            <a:r>
              <a:rPr lang="en-US" sz="5000" dirty="0">
                <a:latin typeface="Bernino Sans Light" pitchFamily="2" charset="77"/>
              </a:rPr>
              <a:t>– directed cycles</a:t>
            </a:r>
          </a:p>
        </p:txBody>
      </p:sp>
    </p:spTree>
    <p:extLst>
      <p:ext uri="{BB962C8B-B14F-4D97-AF65-F5344CB8AC3E}">
        <p14:creationId xmlns:p14="http://schemas.microsoft.com/office/powerpoint/2010/main" val="672067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EC3EF1-E0AE-0A4E-B98E-5DFD334E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PN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randomized PN</a:t>
            </a:r>
          </a:p>
          <a:p>
            <a:pPr lvl="1"/>
            <a:r>
              <a:rPr lang="en-US" dirty="0"/>
              <a:t>randomized round elimination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2"/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solves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i="1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 rounds with probability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</a:p>
          <a:p>
            <a:pPr lvl="2"/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solves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i="1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 − 1 rounds with probability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&lt;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randomized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randomized PN can simulate randomized LOCAL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deterministic is a special case of randomized</a:t>
            </a:r>
          </a:p>
        </p:txBody>
      </p:sp>
    </p:spTree>
    <p:extLst>
      <p:ext uri="{BB962C8B-B14F-4D97-AF65-F5344CB8AC3E}">
        <p14:creationId xmlns:p14="http://schemas.microsoft.com/office/powerpoint/2010/main" val="2905989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EC3EF1-E0AE-0A4E-B98E-5DFD334E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PN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randomized PN</a:t>
            </a:r>
          </a:p>
          <a:p>
            <a:pPr lvl="1"/>
            <a:r>
              <a:rPr lang="en-US" dirty="0"/>
              <a:t>randomized round elimination: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 rounds </a:t>
            </a:r>
            <a:r>
              <a:rPr lang="en-US" dirty="0">
                <a:solidFill>
                  <a:schemeClr val="bg1"/>
                </a:solidFill>
              </a:rPr>
              <a:t>with probability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</a:p>
          <a:p>
            <a:pPr lvl="2"/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solves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i="1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 − 1 rounds with probability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&lt;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randomized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randomized PN can simulate randomized LOCAL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deterministic is a special case of randomized</a:t>
            </a:r>
          </a:p>
        </p:txBody>
      </p:sp>
    </p:spTree>
    <p:extLst>
      <p:ext uri="{BB962C8B-B14F-4D97-AF65-F5344CB8AC3E}">
        <p14:creationId xmlns:p14="http://schemas.microsoft.com/office/powerpoint/2010/main" val="623980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EC3EF1-E0AE-0A4E-B98E-5DFD334E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PN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randomized PN</a:t>
            </a:r>
          </a:p>
          <a:p>
            <a:pPr lvl="1"/>
            <a:r>
              <a:rPr lang="en-US" dirty="0"/>
              <a:t>randomized round elimination: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 rounds </a:t>
            </a:r>
            <a:r>
              <a:rPr lang="en-US" dirty="0">
                <a:solidFill>
                  <a:schemeClr val="bg1"/>
                </a:solidFill>
              </a:rPr>
              <a:t>with probability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 − 1 rounds </a:t>
            </a:r>
            <a:r>
              <a:rPr lang="en-US" dirty="0">
                <a:solidFill>
                  <a:schemeClr val="bg1"/>
                </a:solidFill>
              </a:rPr>
              <a:t>with probability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&lt;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randomized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randomized PN can simulate randomized LOCAL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deterministic is a special case of randomized</a:t>
            </a:r>
          </a:p>
        </p:txBody>
      </p:sp>
    </p:spTree>
    <p:extLst>
      <p:ext uri="{BB962C8B-B14F-4D97-AF65-F5344CB8AC3E}">
        <p14:creationId xmlns:p14="http://schemas.microsoft.com/office/powerpoint/2010/main" val="3171127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EC3EF1-E0AE-0A4E-B98E-5DFD334E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PN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randomized PN</a:t>
            </a:r>
          </a:p>
          <a:p>
            <a:pPr lvl="1"/>
            <a:r>
              <a:rPr lang="en-US" dirty="0"/>
              <a:t>randomized round elimination: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 rounds with probability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 − 1 rounds with probability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&lt;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randomized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randomized PN can simulate randomized LOCAL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deterministic is a special case of randomized</a:t>
            </a:r>
          </a:p>
        </p:txBody>
      </p:sp>
    </p:spTree>
    <p:extLst>
      <p:ext uri="{BB962C8B-B14F-4D97-AF65-F5344CB8AC3E}">
        <p14:creationId xmlns:p14="http://schemas.microsoft.com/office/powerpoint/2010/main" val="206339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EC3EF1-E0AE-0A4E-B98E-5DFD334E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PN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randomized PN</a:t>
            </a:r>
          </a:p>
          <a:p>
            <a:pPr lvl="1"/>
            <a:r>
              <a:rPr lang="en-US" dirty="0"/>
              <a:t>randomized round elimination: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 rounds with probability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 − 1 rounds with probability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&lt;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randomized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randomized PN can simulate randomized LOCAL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deterministic is a special case of randomized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9472C-A341-8C45-B5A9-DB22C44D9A17}"/>
              </a:ext>
            </a:extLst>
          </p:cNvPr>
          <p:cNvSpPr txBox="1"/>
          <p:nvPr/>
        </p:nvSpPr>
        <p:spPr>
          <a:xfrm>
            <a:off x="8719535" y="5188266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BA1A7-6334-534B-A671-3057C57D9F8D}"/>
              </a:ext>
            </a:extLst>
          </p:cNvPr>
          <p:cNvSpPr txBox="1"/>
          <p:nvPr/>
        </p:nvSpPr>
        <p:spPr>
          <a:xfrm>
            <a:off x="8833348" y="5728973"/>
            <a:ext cx="2111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&lt;&lt; 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endParaRPr lang="en-US" sz="2800" dirty="0">
              <a:latin typeface="Bernino Sans Light" pitchFamily="2" charset="77"/>
            </a:endParaRP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856F85-0BAE-0341-A903-E18EA73A9E42}"/>
              </a:ext>
            </a:extLst>
          </p:cNvPr>
          <p:cNvCxnSpPr>
            <a:cxnSpLocks/>
          </p:cNvCxnSpPr>
          <p:nvPr/>
        </p:nvCxnSpPr>
        <p:spPr>
          <a:xfrm>
            <a:off x="0" y="4880833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20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EC3EF1-E0AE-0A4E-B98E-5DFD334E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PN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randomized PN</a:t>
            </a:r>
          </a:p>
          <a:p>
            <a:pPr lvl="1"/>
            <a:r>
              <a:rPr lang="en-US" dirty="0"/>
              <a:t>randomized round elimination: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 rounds with probability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 − 1 rounds with probability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&lt;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randomized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randomized PN can simulate randomized LOCAL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deterministic is a special case of randomized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9472C-A341-8C45-B5A9-DB22C44D9A17}"/>
              </a:ext>
            </a:extLst>
          </p:cNvPr>
          <p:cNvSpPr txBox="1"/>
          <p:nvPr/>
        </p:nvSpPr>
        <p:spPr>
          <a:xfrm>
            <a:off x="8719535" y="5188266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BA1A7-6334-534B-A671-3057C57D9F8D}"/>
              </a:ext>
            </a:extLst>
          </p:cNvPr>
          <p:cNvSpPr txBox="1"/>
          <p:nvPr/>
        </p:nvSpPr>
        <p:spPr>
          <a:xfrm>
            <a:off x="8833348" y="5728973"/>
            <a:ext cx="2111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&lt;&lt; 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endParaRPr lang="en-US" sz="2800" dirty="0">
              <a:latin typeface="Bernino Sans Light" pitchFamily="2" charset="77"/>
            </a:endParaRP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856F85-0BAE-0341-A903-E18EA73A9E42}"/>
              </a:ext>
            </a:extLst>
          </p:cNvPr>
          <p:cNvCxnSpPr>
            <a:cxnSpLocks/>
          </p:cNvCxnSpPr>
          <p:nvPr/>
        </p:nvCxnSpPr>
        <p:spPr>
          <a:xfrm>
            <a:off x="0" y="4880833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7EEA4A43-34F3-DB47-9FFD-5249BAB39F6B}"/>
              </a:ext>
            </a:extLst>
          </p:cNvPr>
          <p:cNvSpPr/>
          <p:nvPr/>
        </p:nvSpPr>
        <p:spPr>
          <a:xfrm>
            <a:off x="9051781" y="3770546"/>
            <a:ext cx="1791471" cy="866028"/>
          </a:xfrm>
          <a:prstGeom prst="wedgeRoundRectCallout">
            <a:avLst>
              <a:gd name="adj1" fmla="val -21137"/>
              <a:gd name="adj2" fmla="val 112498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 err="1">
                <a:latin typeface="Bernino Sans" pitchFamily="2" charset="77"/>
              </a:rPr>
              <a:t>w.h.p</a:t>
            </a:r>
            <a:r>
              <a:rPr lang="en-US" sz="2800" dirty="0">
                <a:latin typeface="Bernino Sa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0632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EC3EF1-E0AE-0A4E-B98E-5DFD334E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PN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randomized PN</a:t>
            </a:r>
          </a:p>
          <a:p>
            <a:pPr lvl="1"/>
            <a:r>
              <a:rPr lang="en-US" dirty="0"/>
              <a:t>randomized round elimination: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 rounds with probability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 − 1 rounds with probability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&lt;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randomized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randomized PN can simulate randomized LOCAL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deterministic is a special case of randomized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50AAD0-D817-EB45-8F87-321CD2D046C7}"/>
              </a:ext>
            </a:extLst>
          </p:cNvPr>
          <p:cNvSpPr txBox="1"/>
          <p:nvPr/>
        </p:nvSpPr>
        <p:spPr>
          <a:xfrm>
            <a:off x="1094954" y="5188266"/>
            <a:ext cx="2313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c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2123B-636B-1F4F-9C89-4FEB96D8992B}"/>
              </a:ext>
            </a:extLst>
          </p:cNvPr>
          <p:cNvSpPr txBox="1"/>
          <p:nvPr/>
        </p:nvSpPr>
        <p:spPr>
          <a:xfrm>
            <a:off x="1425172" y="5728973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9472C-A341-8C45-B5A9-DB22C44D9A17}"/>
              </a:ext>
            </a:extLst>
          </p:cNvPr>
          <p:cNvSpPr txBox="1"/>
          <p:nvPr/>
        </p:nvSpPr>
        <p:spPr>
          <a:xfrm>
            <a:off x="8719535" y="5188266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BA1A7-6334-534B-A671-3057C57D9F8D}"/>
              </a:ext>
            </a:extLst>
          </p:cNvPr>
          <p:cNvSpPr txBox="1"/>
          <p:nvPr/>
        </p:nvSpPr>
        <p:spPr>
          <a:xfrm>
            <a:off x="8833348" y="5728973"/>
            <a:ext cx="2111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&lt;&lt; 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endParaRPr lang="en-US" sz="2800" dirty="0">
              <a:latin typeface="Bernino Sans Light" pitchFamily="2" charset="77"/>
            </a:endParaRP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35658-6CF8-EB4A-9FA0-16D9648D7121}"/>
              </a:ext>
            </a:extLst>
          </p:cNvPr>
          <p:cNvSpPr txBox="1"/>
          <p:nvPr/>
        </p:nvSpPr>
        <p:spPr>
          <a:xfrm>
            <a:off x="5389045" y="5991121"/>
            <a:ext cx="1366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T</a:t>
            </a:r>
            <a:r>
              <a:rPr lang="en-US" sz="2800" dirty="0">
                <a:solidFill>
                  <a:schemeClr val="accent2"/>
                </a:solidFill>
                <a:latin typeface="Bernino Sans Light" pitchFamily="2" charset="77"/>
              </a:rPr>
              <a:t> steps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48554390-332A-D04D-A8F3-62B5461A73C9}"/>
              </a:ext>
            </a:extLst>
          </p:cNvPr>
          <p:cNvSpPr/>
          <p:nvPr/>
        </p:nvSpPr>
        <p:spPr>
          <a:xfrm>
            <a:off x="3641028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237EBB0F-F3CE-AC48-8722-C91D4EAAE426}"/>
              </a:ext>
            </a:extLst>
          </p:cNvPr>
          <p:cNvSpPr/>
          <p:nvPr/>
        </p:nvSpPr>
        <p:spPr>
          <a:xfrm>
            <a:off x="4652744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C23469E6-1C3E-A04D-A55C-BDAB5130A9A9}"/>
              </a:ext>
            </a:extLst>
          </p:cNvPr>
          <p:cNvSpPr/>
          <p:nvPr/>
        </p:nvSpPr>
        <p:spPr>
          <a:xfrm>
            <a:off x="5664460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B67FB42-4453-C644-B89F-69A3C3ECE2ED}"/>
              </a:ext>
            </a:extLst>
          </p:cNvPr>
          <p:cNvSpPr/>
          <p:nvPr/>
        </p:nvSpPr>
        <p:spPr>
          <a:xfrm>
            <a:off x="6676176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D37ECCD9-9E50-5445-B319-AA97FA9A113E}"/>
              </a:ext>
            </a:extLst>
          </p:cNvPr>
          <p:cNvSpPr/>
          <p:nvPr/>
        </p:nvSpPr>
        <p:spPr>
          <a:xfrm>
            <a:off x="7687892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856F85-0BAE-0341-A903-E18EA73A9E42}"/>
              </a:ext>
            </a:extLst>
          </p:cNvPr>
          <p:cNvCxnSpPr>
            <a:cxnSpLocks/>
          </p:cNvCxnSpPr>
          <p:nvPr/>
        </p:nvCxnSpPr>
        <p:spPr>
          <a:xfrm>
            <a:off x="0" y="4880833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7EEA4A43-34F3-DB47-9FFD-5249BAB39F6B}"/>
              </a:ext>
            </a:extLst>
          </p:cNvPr>
          <p:cNvSpPr/>
          <p:nvPr/>
        </p:nvSpPr>
        <p:spPr>
          <a:xfrm>
            <a:off x="9051781" y="3770546"/>
            <a:ext cx="1791471" cy="866028"/>
          </a:xfrm>
          <a:prstGeom prst="wedgeRoundRectCallout">
            <a:avLst>
              <a:gd name="adj1" fmla="val -21137"/>
              <a:gd name="adj2" fmla="val 112498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 err="1">
                <a:latin typeface="Bernino Sans" pitchFamily="2" charset="77"/>
              </a:rPr>
              <a:t>w.h.p</a:t>
            </a:r>
            <a:r>
              <a:rPr lang="en-US" sz="2800" dirty="0">
                <a:latin typeface="Bernino Sa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04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EC3EF1-E0AE-0A4E-B98E-5DFD334E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PN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randomized PN</a:t>
            </a:r>
          </a:p>
          <a:p>
            <a:pPr lvl="1"/>
            <a:r>
              <a:rPr lang="en-US" dirty="0"/>
              <a:t>randomized round elimination: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 rounds with probability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 − 1 rounds with probability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&lt;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randomized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randomized PN can simulate randomized LOCAL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deterministic is a special case of randomized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50AAD0-D817-EB45-8F87-321CD2D046C7}"/>
              </a:ext>
            </a:extLst>
          </p:cNvPr>
          <p:cNvSpPr txBox="1"/>
          <p:nvPr/>
        </p:nvSpPr>
        <p:spPr>
          <a:xfrm>
            <a:off x="1094954" y="5188266"/>
            <a:ext cx="2313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c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2123B-636B-1F4F-9C89-4FEB96D8992B}"/>
              </a:ext>
            </a:extLst>
          </p:cNvPr>
          <p:cNvSpPr txBox="1"/>
          <p:nvPr/>
        </p:nvSpPr>
        <p:spPr>
          <a:xfrm>
            <a:off x="1425172" y="5728973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9472C-A341-8C45-B5A9-DB22C44D9A17}"/>
              </a:ext>
            </a:extLst>
          </p:cNvPr>
          <p:cNvSpPr txBox="1"/>
          <p:nvPr/>
        </p:nvSpPr>
        <p:spPr>
          <a:xfrm>
            <a:off x="8719535" y="5188266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BA1A7-6334-534B-A671-3057C57D9F8D}"/>
              </a:ext>
            </a:extLst>
          </p:cNvPr>
          <p:cNvSpPr txBox="1"/>
          <p:nvPr/>
        </p:nvSpPr>
        <p:spPr>
          <a:xfrm>
            <a:off x="8833348" y="5728973"/>
            <a:ext cx="2111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&lt;&lt; 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endParaRPr lang="en-US" sz="2800" dirty="0">
              <a:latin typeface="Bernino Sans Light" pitchFamily="2" charset="77"/>
            </a:endParaRP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35658-6CF8-EB4A-9FA0-16D9648D7121}"/>
              </a:ext>
            </a:extLst>
          </p:cNvPr>
          <p:cNvSpPr txBox="1"/>
          <p:nvPr/>
        </p:nvSpPr>
        <p:spPr>
          <a:xfrm>
            <a:off x="5389045" y="5991121"/>
            <a:ext cx="1366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T</a:t>
            </a:r>
            <a:r>
              <a:rPr lang="en-US" sz="2800" dirty="0">
                <a:solidFill>
                  <a:schemeClr val="accent2"/>
                </a:solidFill>
                <a:latin typeface="Bernino Sans Light" pitchFamily="2" charset="77"/>
              </a:rPr>
              <a:t> steps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48554390-332A-D04D-A8F3-62B5461A73C9}"/>
              </a:ext>
            </a:extLst>
          </p:cNvPr>
          <p:cNvSpPr/>
          <p:nvPr/>
        </p:nvSpPr>
        <p:spPr>
          <a:xfrm>
            <a:off x="3641028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237EBB0F-F3CE-AC48-8722-C91D4EAAE426}"/>
              </a:ext>
            </a:extLst>
          </p:cNvPr>
          <p:cNvSpPr/>
          <p:nvPr/>
        </p:nvSpPr>
        <p:spPr>
          <a:xfrm>
            <a:off x="4652744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C23469E6-1C3E-A04D-A55C-BDAB5130A9A9}"/>
              </a:ext>
            </a:extLst>
          </p:cNvPr>
          <p:cNvSpPr/>
          <p:nvPr/>
        </p:nvSpPr>
        <p:spPr>
          <a:xfrm>
            <a:off x="5664460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B67FB42-4453-C644-B89F-69A3C3ECE2ED}"/>
              </a:ext>
            </a:extLst>
          </p:cNvPr>
          <p:cNvSpPr/>
          <p:nvPr/>
        </p:nvSpPr>
        <p:spPr>
          <a:xfrm>
            <a:off x="6676176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D37ECCD9-9E50-5445-B319-AA97FA9A113E}"/>
              </a:ext>
            </a:extLst>
          </p:cNvPr>
          <p:cNvSpPr/>
          <p:nvPr/>
        </p:nvSpPr>
        <p:spPr>
          <a:xfrm>
            <a:off x="7687892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856F85-0BAE-0341-A903-E18EA73A9E42}"/>
              </a:ext>
            </a:extLst>
          </p:cNvPr>
          <p:cNvCxnSpPr>
            <a:cxnSpLocks/>
          </p:cNvCxnSpPr>
          <p:nvPr/>
        </p:nvCxnSpPr>
        <p:spPr>
          <a:xfrm>
            <a:off x="0" y="4880833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12518844-BC54-7547-9B4B-32FCB8B7FB65}"/>
              </a:ext>
            </a:extLst>
          </p:cNvPr>
          <p:cNvSpPr/>
          <p:nvPr/>
        </p:nvSpPr>
        <p:spPr>
          <a:xfrm>
            <a:off x="402336" y="3767911"/>
            <a:ext cx="4818888" cy="866028"/>
          </a:xfrm>
          <a:prstGeom prst="wedgeRoundRectCallout">
            <a:avLst>
              <a:gd name="adj1" fmla="val -20651"/>
              <a:gd name="adj2" fmla="val 114609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does not fail too often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7EEA4A43-34F3-DB47-9FFD-5249BAB39F6B}"/>
              </a:ext>
            </a:extLst>
          </p:cNvPr>
          <p:cNvSpPr/>
          <p:nvPr/>
        </p:nvSpPr>
        <p:spPr>
          <a:xfrm>
            <a:off x="9051781" y="3770546"/>
            <a:ext cx="1791471" cy="866028"/>
          </a:xfrm>
          <a:prstGeom prst="wedgeRoundRectCallout">
            <a:avLst>
              <a:gd name="adj1" fmla="val -21137"/>
              <a:gd name="adj2" fmla="val 112498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 err="1">
                <a:latin typeface="Bernino Sans" pitchFamily="2" charset="77"/>
              </a:rPr>
              <a:t>w.h.p</a:t>
            </a:r>
            <a:r>
              <a:rPr lang="en-US" sz="2800" dirty="0">
                <a:latin typeface="Bernino Sa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59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EC3EF1-E0AE-0A4E-B98E-5DFD334E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PN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randomized PN</a:t>
            </a:r>
          </a:p>
          <a:p>
            <a:pPr lvl="1"/>
            <a:r>
              <a:rPr lang="en-US" dirty="0"/>
              <a:t>randomized round elimination: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 rounds with probability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 − 1 rounds with probability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&lt;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randomized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randomized PN can simulate randomized LOCAL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deterministic is a special case of randomized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50AAD0-D817-EB45-8F87-321CD2D046C7}"/>
              </a:ext>
            </a:extLst>
          </p:cNvPr>
          <p:cNvSpPr txBox="1"/>
          <p:nvPr/>
        </p:nvSpPr>
        <p:spPr>
          <a:xfrm>
            <a:off x="1094954" y="5188266"/>
            <a:ext cx="2313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c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2123B-636B-1F4F-9C89-4FEB96D8992B}"/>
              </a:ext>
            </a:extLst>
          </p:cNvPr>
          <p:cNvSpPr txBox="1"/>
          <p:nvPr/>
        </p:nvSpPr>
        <p:spPr>
          <a:xfrm>
            <a:off x="1425172" y="5728973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9472C-A341-8C45-B5A9-DB22C44D9A17}"/>
              </a:ext>
            </a:extLst>
          </p:cNvPr>
          <p:cNvSpPr txBox="1"/>
          <p:nvPr/>
        </p:nvSpPr>
        <p:spPr>
          <a:xfrm>
            <a:off x="8719535" y="5188266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BA1A7-6334-534B-A671-3057C57D9F8D}"/>
              </a:ext>
            </a:extLst>
          </p:cNvPr>
          <p:cNvSpPr txBox="1"/>
          <p:nvPr/>
        </p:nvSpPr>
        <p:spPr>
          <a:xfrm>
            <a:off x="8833348" y="5728973"/>
            <a:ext cx="2111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&lt;&lt; 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endParaRPr lang="en-US" sz="2800" dirty="0">
              <a:latin typeface="Bernino Sans Light" pitchFamily="2" charset="77"/>
            </a:endParaRP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35658-6CF8-EB4A-9FA0-16D9648D7121}"/>
              </a:ext>
            </a:extLst>
          </p:cNvPr>
          <p:cNvSpPr txBox="1"/>
          <p:nvPr/>
        </p:nvSpPr>
        <p:spPr>
          <a:xfrm>
            <a:off x="5389045" y="5991121"/>
            <a:ext cx="1366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T</a:t>
            </a:r>
            <a:r>
              <a:rPr lang="en-US" sz="2800" dirty="0">
                <a:solidFill>
                  <a:schemeClr val="accent2"/>
                </a:solidFill>
                <a:latin typeface="Bernino Sans Light" pitchFamily="2" charset="77"/>
              </a:rPr>
              <a:t> steps</a:t>
            </a:r>
          </a:p>
        </p:txBody>
      </p:sp>
      <p:pic>
        <p:nvPicPr>
          <p:cNvPr id="8" name="Graphic 7" descr="Lightning bolt">
            <a:extLst>
              <a:ext uri="{FF2B5EF4-FFF2-40B4-BE49-F238E27FC236}">
                <a16:creationId xmlns:a16="http://schemas.microsoft.com/office/drawing/2014/main" id="{2473FF9A-9052-DF46-889A-B343234BB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62" y="5267805"/>
            <a:ext cx="1354767" cy="1354767"/>
          </a:xfrm>
          <a:prstGeom prst="rect">
            <a:avLst/>
          </a:prstGeom>
        </p:spPr>
      </p:pic>
      <p:pic>
        <p:nvPicPr>
          <p:cNvPr id="9" name="Graphic 8" descr="Lightning bolt">
            <a:extLst>
              <a:ext uri="{FF2B5EF4-FFF2-40B4-BE49-F238E27FC236}">
                <a16:creationId xmlns:a16="http://schemas.microsoft.com/office/drawing/2014/main" id="{8D396D3A-E6F9-8545-8E52-B7AC7E4F5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252" y="5269669"/>
            <a:ext cx="1354767" cy="1354767"/>
          </a:xfrm>
          <a:prstGeom prst="rect">
            <a:avLst/>
          </a:prstGeom>
        </p:spPr>
      </p:pic>
      <p:sp>
        <p:nvSpPr>
          <p:cNvPr id="10" name="Left Arrow 9">
            <a:extLst>
              <a:ext uri="{FF2B5EF4-FFF2-40B4-BE49-F238E27FC236}">
                <a16:creationId xmlns:a16="http://schemas.microsoft.com/office/drawing/2014/main" id="{48554390-332A-D04D-A8F3-62B5461A73C9}"/>
              </a:ext>
            </a:extLst>
          </p:cNvPr>
          <p:cNvSpPr/>
          <p:nvPr/>
        </p:nvSpPr>
        <p:spPr>
          <a:xfrm>
            <a:off x="3641028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237EBB0F-F3CE-AC48-8722-C91D4EAAE426}"/>
              </a:ext>
            </a:extLst>
          </p:cNvPr>
          <p:cNvSpPr/>
          <p:nvPr/>
        </p:nvSpPr>
        <p:spPr>
          <a:xfrm>
            <a:off x="4652744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C23469E6-1C3E-A04D-A55C-BDAB5130A9A9}"/>
              </a:ext>
            </a:extLst>
          </p:cNvPr>
          <p:cNvSpPr/>
          <p:nvPr/>
        </p:nvSpPr>
        <p:spPr>
          <a:xfrm>
            <a:off x="5664460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B67FB42-4453-C644-B89F-69A3C3ECE2ED}"/>
              </a:ext>
            </a:extLst>
          </p:cNvPr>
          <p:cNvSpPr/>
          <p:nvPr/>
        </p:nvSpPr>
        <p:spPr>
          <a:xfrm>
            <a:off x="6676176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D37ECCD9-9E50-5445-B319-AA97FA9A113E}"/>
              </a:ext>
            </a:extLst>
          </p:cNvPr>
          <p:cNvSpPr/>
          <p:nvPr/>
        </p:nvSpPr>
        <p:spPr>
          <a:xfrm>
            <a:off x="7687892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856F85-0BAE-0341-A903-E18EA73A9E42}"/>
              </a:ext>
            </a:extLst>
          </p:cNvPr>
          <p:cNvCxnSpPr>
            <a:cxnSpLocks/>
          </p:cNvCxnSpPr>
          <p:nvPr/>
        </p:nvCxnSpPr>
        <p:spPr>
          <a:xfrm>
            <a:off x="0" y="4880833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12518844-BC54-7547-9B4B-32FCB8B7FB65}"/>
              </a:ext>
            </a:extLst>
          </p:cNvPr>
          <p:cNvSpPr/>
          <p:nvPr/>
        </p:nvSpPr>
        <p:spPr>
          <a:xfrm>
            <a:off x="402336" y="3767911"/>
            <a:ext cx="4818888" cy="866028"/>
          </a:xfrm>
          <a:prstGeom prst="wedgeRoundRectCallout">
            <a:avLst>
              <a:gd name="adj1" fmla="val -20651"/>
              <a:gd name="adj2" fmla="val 114609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does not fail too often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7EEA4A43-34F3-DB47-9FFD-5249BAB39F6B}"/>
              </a:ext>
            </a:extLst>
          </p:cNvPr>
          <p:cNvSpPr/>
          <p:nvPr/>
        </p:nvSpPr>
        <p:spPr>
          <a:xfrm>
            <a:off x="9051781" y="3770546"/>
            <a:ext cx="1791471" cy="866028"/>
          </a:xfrm>
          <a:prstGeom prst="wedgeRoundRectCallout">
            <a:avLst>
              <a:gd name="adj1" fmla="val -21137"/>
              <a:gd name="adj2" fmla="val 112498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 err="1">
                <a:latin typeface="Bernino Sans" pitchFamily="2" charset="77"/>
              </a:rPr>
              <a:t>w.h.p</a:t>
            </a:r>
            <a:r>
              <a:rPr lang="en-US" sz="2800" dirty="0">
                <a:latin typeface="Bernino Sa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681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EC3EF1-E0AE-0A4E-B98E-5DFD334E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PN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randomized PN</a:t>
            </a:r>
          </a:p>
          <a:p>
            <a:pPr lvl="1"/>
            <a:r>
              <a:rPr lang="en-US" dirty="0"/>
              <a:t>randomized round elimination: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 rounds with probability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 − 1 rounds with probability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&lt;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randomized LOCAL</a:t>
            </a:r>
          </a:p>
          <a:p>
            <a:pPr lvl="1"/>
            <a:r>
              <a:rPr lang="en-US" dirty="0"/>
              <a:t>randomized PN can simulate randomized LOCAL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deterministic is a special case of randomized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4EAD325-FEDC-5145-B083-83D599F7648C}"/>
              </a:ext>
            </a:extLst>
          </p:cNvPr>
          <p:cNvSpPr/>
          <p:nvPr/>
        </p:nvSpPr>
        <p:spPr>
          <a:xfrm>
            <a:off x="4184904" y="4972024"/>
            <a:ext cx="6696456" cy="1204939"/>
          </a:xfrm>
          <a:prstGeom prst="wedgeRoundRectCallout">
            <a:avLst>
              <a:gd name="adj1" fmla="val -21699"/>
              <a:gd name="adj2" fmla="val -101248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use randomness to construct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identifiers that are unique </a:t>
            </a:r>
            <a:r>
              <a:rPr lang="en-US" sz="2800" dirty="0" err="1">
                <a:latin typeface="Bernino Sans" pitchFamily="2" charset="77"/>
              </a:rPr>
              <a:t>w.h.p</a:t>
            </a:r>
            <a:r>
              <a:rPr lang="en-US" sz="2800" dirty="0">
                <a:latin typeface="Bernino Sa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893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5786050-0A04-4146-81E3-B199FB9E9339}"/>
              </a:ext>
            </a:extLst>
          </p:cNvPr>
          <p:cNvSpPr txBox="1"/>
          <p:nvPr/>
        </p:nvSpPr>
        <p:spPr>
          <a:xfrm>
            <a:off x="674857" y="345274"/>
            <a:ext cx="292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err="1">
                <a:latin typeface="Bernino Sans" pitchFamily="2" charset="77"/>
              </a:rPr>
              <a:t>n</a:t>
            </a:r>
            <a:r>
              <a:rPr lang="en-US" sz="3200" b="1" i="1" baseline="30000" dirty="0" err="1">
                <a:latin typeface="Bernino Sans" pitchFamily="2" charset="77"/>
              </a:rPr>
              <a:t>O</a:t>
            </a:r>
            <a:r>
              <a:rPr lang="en-US" sz="3200" b="1" baseline="30000" dirty="0">
                <a:latin typeface="Bernino Sans" pitchFamily="2" charset="77"/>
              </a:rPr>
              <a:t>(1)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4D069-07F9-024C-B9F2-417D33B592D2}"/>
              </a:ext>
            </a:extLst>
          </p:cNvPr>
          <p:cNvSpPr txBox="1"/>
          <p:nvPr/>
        </p:nvSpPr>
        <p:spPr>
          <a:xfrm>
            <a:off x="1042745" y="874964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  <a:p>
            <a:pPr algn="ctr"/>
            <a:r>
              <a:rPr lang="en-US" sz="2800" i="1" dirty="0">
                <a:latin typeface="Bernino Sans Light" pitchFamily="2" charset="77"/>
              </a:rPr>
              <a:t>(unique IDs)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C02D2A-D247-B340-A80A-5861EC7C7A76}"/>
              </a:ext>
            </a:extLst>
          </p:cNvPr>
          <p:cNvSpPr txBox="1"/>
          <p:nvPr/>
        </p:nvSpPr>
        <p:spPr>
          <a:xfrm>
            <a:off x="502594" y="4660338"/>
            <a:ext cx="51924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Bernino Sans Light" pitchFamily="2" charset="77"/>
              </a:rPr>
              <a:t>– LOCAL model</a:t>
            </a:r>
          </a:p>
          <a:p>
            <a:r>
              <a:rPr lang="en-US" sz="5000" dirty="0">
                <a:latin typeface="Bernino Sans Light" pitchFamily="2" charset="77"/>
              </a:rPr>
              <a:t>– directed cycles</a:t>
            </a:r>
          </a:p>
        </p:txBody>
      </p:sp>
    </p:spTree>
    <p:extLst>
      <p:ext uri="{BB962C8B-B14F-4D97-AF65-F5344CB8AC3E}">
        <p14:creationId xmlns:p14="http://schemas.microsoft.com/office/powerpoint/2010/main" val="22246323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EC3EF1-E0AE-0A4E-B98E-5DFD334E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550988" algn="l"/>
              </a:tabLst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PN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randomized PN</a:t>
            </a:r>
          </a:p>
          <a:p>
            <a:pPr lvl="1"/>
            <a:r>
              <a:rPr lang="en-US" dirty="0"/>
              <a:t>randomized round elimination: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 rounds with probability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 − 1 rounds with probability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&lt;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randomized LOCAL</a:t>
            </a:r>
          </a:p>
          <a:p>
            <a:pPr lvl="1"/>
            <a:r>
              <a:rPr lang="en-US" dirty="0"/>
              <a:t>randomized PN can simulate randomized LOCAL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deterministic LOCAL</a:t>
            </a:r>
          </a:p>
          <a:p>
            <a:pPr lvl="1"/>
            <a:r>
              <a:rPr lang="en-US" dirty="0"/>
              <a:t>deterministic is a special case of randomized</a:t>
            </a:r>
          </a:p>
        </p:txBody>
      </p:sp>
    </p:spTree>
    <p:extLst>
      <p:ext uri="{BB962C8B-B14F-4D97-AF65-F5344CB8AC3E}">
        <p14:creationId xmlns:p14="http://schemas.microsoft.com/office/powerpoint/2010/main" val="1591679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EC3EF1-E0AE-0A4E-B98E-5DFD334E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deterministic PN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randomized PN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randomized round elimination:</a:t>
            </a:r>
          </a:p>
          <a:p>
            <a:pPr lvl="2"/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solves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i="1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 rounds with probability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</a:p>
          <a:p>
            <a:pPr lvl="2"/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solves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i="1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 − 1 rounds with probability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&lt;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randomized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randomized PN can simulate randomized LOCAL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deterministic is a special case of randomized</a:t>
            </a:r>
          </a:p>
        </p:txBody>
      </p:sp>
    </p:spTree>
    <p:extLst>
      <p:ext uri="{BB962C8B-B14F-4D97-AF65-F5344CB8AC3E}">
        <p14:creationId xmlns:p14="http://schemas.microsoft.com/office/powerpoint/2010/main" val="815788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EC3EF1-E0AE-0A4E-B98E-5DFD334E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deterministic PN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randomized PN</a:t>
            </a:r>
          </a:p>
          <a:p>
            <a:pPr lvl="1"/>
            <a:r>
              <a:rPr lang="en-US" dirty="0"/>
              <a:t>randomized round elimination: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 rounds with probability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 − 1 rounds with probability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&lt;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randomized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randomized PN can simulate randomized LOCAL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deterministic is a special case of randomized</a:t>
            </a:r>
          </a:p>
        </p:txBody>
      </p:sp>
    </p:spTree>
    <p:extLst>
      <p:ext uri="{BB962C8B-B14F-4D97-AF65-F5344CB8AC3E}">
        <p14:creationId xmlns:p14="http://schemas.microsoft.com/office/powerpoint/2010/main" val="510762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EC3EF1-E0AE-0A4E-B98E-5DFD334E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deterministic PN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randomized PN</a:t>
            </a:r>
          </a:p>
          <a:p>
            <a:pPr lvl="1"/>
            <a:r>
              <a:rPr lang="en-US" dirty="0"/>
              <a:t>randomized round elimination: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 rounds with probability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 − 1 rounds with probability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&lt;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randomized LOCAL</a:t>
            </a:r>
          </a:p>
          <a:p>
            <a:pPr lvl="1"/>
            <a:r>
              <a:rPr lang="en-US" dirty="0"/>
              <a:t>randomized PN can simulate randomized LOCAL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Negative result for deterministic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deterministic is a special case of randomized</a:t>
            </a:r>
          </a:p>
        </p:txBody>
      </p:sp>
    </p:spTree>
    <p:extLst>
      <p:ext uri="{BB962C8B-B14F-4D97-AF65-F5344CB8AC3E}">
        <p14:creationId xmlns:p14="http://schemas.microsoft.com/office/powerpoint/2010/main" val="3335379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EC3EF1-E0AE-0A4E-B98E-5DFD334E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deterministic PN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randomized PN</a:t>
            </a:r>
          </a:p>
          <a:p>
            <a:pPr lvl="1"/>
            <a:r>
              <a:rPr lang="en-US" dirty="0"/>
              <a:t>randomized round elimination: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 rounds with probability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</a:p>
          <a:p>
            <a:pPr lvl="2"/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solves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 − 1 rounds with probability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&lt;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randomized LOCAL</a:t>
            </a:r>
          </a:p>
          <a:p>
            <a:pPr lvl="1"/>
            <a:r>
              <a:rPr lang="en-US" dirty="0"/>
              <a:t>randomized PN can simulate randomized LOCAL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Negative result for deterministic LOCAL</a:t>
            </a:r>
          </a:p>
          <a:p>
            <a:pPr lvl="1"/>
            <a:r>
              <a:rPr lang="en-US" dirty="0"/>
              <a:t>deterministic is a special case of randomized</a:t>
            </a:r>
          </a:p>
        </p:txBody>
      </p:sp>
    </p:spTree>
    <p:extLst>
      <p:ext uri="{BB962C8B-B14F-4D97-AF65-F5344CB8AC3E}">
        <p14:creationId xmlns:p14="http://schemas.microsoft.com/office/powerpoint/2010/main" val="242482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5786050-0A04-4146-81E3-B199FB9E9339}"/>
              </a:ext>
            </a:extLst>
          </p:cNvPr>
          <p:cNvSpPr txBox="1"/>
          <p:nvPr/>
        </p:nvSpPr>
        <p:spPr>
          <a:xfrm>
            <a:off x="674857" y="345274"/>
            <a:ext cx="292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err="1">
                <a:latin typeface="Bernino Sans" pitchFamily="2" charset="77"/>
              </a:rPr>
              <a:t>n</a:t>
            </a:r>
            <a:r>
              <a:rPr lang="en-US" sz="3200" b="1" i="1" baseline="30000" dirty="0" err="1">
                <a:latin typeface="Bernino Sans" pitchFamily="2" charset="77"/>
              </a:rPr>
              <a:t>O</a:t>
            </a:r>
            <a:r>
              <a:rPr lang="en-US" sz="3200" b="1" baseline="30000" dirty="0">
                <a:latin typeface="Bernino Sans" pitchFamily="2" charset="77"/>
              </a:rPr>
              <a:t>(1)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4D069-07F9-024C-B9F2-417D33B592D2}"/>
              </a:ext>
            </a:extLst>
          </p:cNvPr>
          <p:cNvSpPr txBox="1"/>
          <p:nvPr/>
        </p:nvSpPr>
        <p:spPr>
          <a:xfrm>
            <a:off x="1042745" y="874964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  <a:p>
            <a:pPr algn="ctr"/>
            <a:r>
              <a:rPr lang="en-US" sz="2800" i="1" dirty="0">
                <a:latin typeface="Bernino Sans Light" pitchFamily="2" charset="77"/>
              </a:rPr>
              <a:t>(unique IDs)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41EE43D-1002-314E-9C09-0A8A8D498EFB}"/>
              </a:ext>
            </a:extLst>
          </p:cNvPr>
          <p:cNvSpPr/>
          <p:nvPr/>
        </p:nvSpPr>
        <p:spPr>
          <a:xfrm>
            <a:off x="3901441" y="64155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59B6DC3-B2DD-5E44-8F80-F4DF85961D5A}"/>
              </a:ext>
            </a:extLst>
          </p:cNvPr>
          <p:cNvSpPr/>
          <p:nvPr/>
        </p:nvSpPr>
        <p:spPr>
          <a:xfrm>
            <a:off x="4913157" y="64017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309B916-8B24-8B45-970B-BB2D4C96E652}"/>
              </a:ext>
            </a:extLst>
          </p:cNvPr>
          <p:cNvSpPr/>
          <p:nvPr/>
        </p:nvSpPr>
        <p:spPr>
          <a:xfrm>
            <a:off x="5924873" y="63879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DE98633-B489-9741-A99B-21DF6A1B3AF6}"/>
              </a:ext>
            </a:extLst>
          </p:cNvPr>
          <p:cNvSpPr/>
          <p:nvPr/>
        </p:nvSpPr>
        <p:spPr>
          <a:xfrm>
            <a:off x="6936589" y="63741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653FF31-BB1A-2141-9AD1-A9925786974C}"/>
              </a:ext>
            </a:extLst>
          </p:cNvPr>
          <p:cNvSpPr/>
          <p:nvPr/>
        </p:nvSpPr>
        <p:spPr>
          <a:xfrm>
            <a:off x="7948305" y="63603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56221-69A7-D547-97B5-CE9B9C8362A9}"/>
              </a:ext>
            </a:extLst>
          </p:cNvPr>
          <p:cNvSpPr txBox="1"/>
          <p:nvPr/>
        </p:nvSpPr>
        <p:spPr>
          <a:xfrm>
            <a:off x="9014644" y="345274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070A2-AEB6-6146-B366-60A8173D448D}"/>
              </a:ext>
            </a:extLst>
          </p:cNvPr>
          <p:cNvSpPr txBox="1"/>
          <p:nvPr/>
        </p:nvSpPr>
        <p:spPr>
          <a:xfrm>
            <a:off x="9319214" y="874964"/>
            <a:ext cx="1729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O</a:t>
            </a:r>
            <a:r>
              <a:rPr lang="en-US" sz="2800" dirty="0">
                <a:latin typeface="Bernino Sans Light" pitchFamily="2" charset="77"/>
              </a:rPr>
              <a:t>(log*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r>
              <a:rPr lang="en-US" sz="2800" dirty="0">
                <a:latin typeface="Bernino Sans Light" pitchFamily="2" charset="77"/>
              </a:rPr>
              <a:t>)</a:t>
            </a: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0D6C4-DF96-C842-8921-FA79F33FCE77}"/>
              </a:ext>
            </a:extLst>
          </p:cNvPr>
          <p:cNvSpPr txBox="1"/>
          <p:nvPr/>
        </p:nvSpPr>
        <p:spPr>
          <a:xfrm>
            <a:off x="502594" y="4660338"/>
            <a:ext cx="51924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Bernino Sans Light" pitchFamily="2" charset="77"/>
              </a:rPr>
              <a:t>– LOCAL model</a:t>
            </a:r>
          </a:p>
          <a:p>
            <a:r>
              <a:rPr lang="en-US" sz="5000" dirty="0">
                <a:latin typeface="Bernino Sans Light" pitchFamily="2" charset="77"/>
              </a:rPr>
              <a:t>– directed cycles</a:t>
            </a:r>
          </a:p>
        </p:txBody>
      </p:sp>
    </p:spTree>
    <p:extLst>
      <p:ext uri="{BB962C8B-B14F-4D97-AF65-F5344CB8AC3E}">
        <p14:creationId xmlns:p14="http://schemas.microsoft.com/office/powerpoint/2010/main" val="372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D0DBD-0662-5747-B2CC-CDD407258E30}"/>
              </a:ext>
            </a:extLst>
          </p:cNvPr>
          <p:cNvSpPr txBox="1"/>
          <p:nvPr/>
        </p:nvSpPr>
        <p:spPr>
          <a:xfrm>
            <a:off x="2881987" y="2407461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3DEA-A32F-594B-8275-0F3677322459}"/>
              </a:ext>
            </a:extLst>
          </p:cNvPr>
          <p:cNvSpPr txBox="1"/>
          <p:nvPr/>
        </p:nvSpPr>
        <p:spPr>
          <a:xfrm>
            <a:off x="6550124" y="2407461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564EE5-432B-974A-A170-B1FC3332DED8}"/>
              </a:ext>
            </a:extLst>
          </p:cNvPr>
          <p:cNvSpPr/>
          <p:nvPr/>
        </p:nvSpPr>
        <p:spPr>
          <a:xfrm>
            <a:off x="5633291" y="2466441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86050-0A04-4146-81E3-B199FB9E9339}"/>
              </a:ext>
            </a:extLst>
          </p:cNvPr>
          <p:cNvSpPr txBox="1"/>
          <p:nvPr/>
        </p:nvSpPr>
        <p:spPr>
          <a:xfrm>
            <a:off x="674857" y="345274"/>
            <a:ext cx="292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err="1">
                <a:latin typeface="Bernino Sans" pitchFamily="2" charset="77"/>
              </a:rPr>
              <a:t>n</a:t>
            </a:r>
            <a:r>
              <a:rPr lang="en-US" sz="3200" b="1" i="1" baseline="30000" dirty="0" err="1">
                <a:latin typeface="Bernino Sans" pitchFamily="2" charset="77"/>
              </a:rPr>
              <a:t>O</a:t>
            </a:r>
            <a:r>
              <a:rPr lang="en-US" sz="3200" b="1" baseline="30000" dirty="0">
                <a:latin typeface="Bernino Sans" pitchFamily="2" charset="77"/>
              </a:rPr>
              <a:t>(1)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4D069-07F9-024C-B9F2-417D33B592D2}"/>
              </a:ext>
            </a:extLst>
          </p:cNvPr>
          <p:cNvSpPr txBox="1"/>
          <p:nvPr/>
        </p:nvSpPr>
        <p:spPr>
          <a:xfrm>
            <a:off x="1042745" y="874964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  <a:p>
            <a:pPr algn="ctr"/>
            <a:r>
              <a:rPr lang="en-US" sz="2800" i="1" dirty="0">
                <a:latin typeface="Bernino Sans Light" pitchFamily="2" charset="77"/>
              </a:rPr>
              <a:t>(unique IDs)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41EE43D-1002-314E-9C09-0A8A8D498EFB}"/>
              </a:ext>
            </a:extLst>
          </p:cNvPr>
          <p:cNvSpPr/>
          <p:nvPr/>
        </p:nvSpPr>
        <p:spPr>
          <a:xfrm>
            <a:off x="3901441" y="64155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59B6DC3-B2DD-5E44-8F80-F4DF85961D5A}"/>
              </a:ext>
            </a:extLst>
          </p:cNvPr>
          <p:cNvSpPr/>
          <p:nvPr/>
        </p:nvSpPr>
        <p:spPr>
          <a:xfrm>
            <a:off x="4913157" y="64017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309B916-8B24-8B45-970B-BB2D4C96E652}"/>
              </a:ext>
            </a:extLst>
          </p:cNvPr>
          <p:cNvSpPr/>
          <p:nvPr/>
        </p:nvSpPr>
        <p:spPr>
          <a:xfrm>
            <a:off x="5924873" y="63879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DE98633-B489-9741-A99B-21DF6A1B3AF6}"/>
              </a:ext>
            </a:extLst>
          </p:cNvPr>
          <p:cNvSpPr/>
          <p:nvPr/>
        </p:nvSpPr>
        <p:spPr>
          <a:xfrm>
            <a:off x="6936589" y="63741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653FF31-BB1A-2141-9AD1-A9925786974C}"/>
              </a:ext>
            </a:extLst>
          </p:cNvPr>
          <p:cNvSpPr/>
          <p:nvPr/>
        </p:nvSpPr>
        <p:spPr>
          <a:xfrm>
            <a:off x="7948305" y="63603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56221-69A7-D547-97B5-CE9B9C8362A9}"/>
              </a:ext>
            </a:extLst>
          </p:cNvPr>
          <p:cNvSpPr txBox="1"/>
          <p:nvPr/>
        </p:nvSpPr>
        <p:spPr>
          <a:xfrm>
            <a:off x="9014644" y="345274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070A2-AEB6-6146-B366-60A8173D448D}"/>
              </a:ext>
            </a:extLst>
          </p:cNvPr>
          <p:cNvSpPr txBox="1"/>
          <p:nvPr/>
        </p:nvSpPr>
        <p:spPr>
          <a:xfrm>
            <a:off x="9319214" y="874964"/>
            <a:ext cx="1729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O</a:t>
            </a:r>
            <a:r>
              <a:rPr lang="en-US" sz="2800" dirty="0">
                <a:latin typeface="Bernino Sans Light" pitchFamily="2" charset="77"/>
              </a:rPr>
              <a:t>(log*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r>
              <a:rPr lang="en-US" sz="2800" dirty="0">
                <a:latin typeface="Bernino Sans Light" pitchFamily="2" charset="77"/>
              </a:rPr>
              <a:t>)</a:t>
            </a: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59EBC-FACE-5A41-A401-BD4A89CA7B5C}"/>
              </a:ext>
            </a:extLst>
          </p:cNvPr>
          <p:cNvCxnSpPr>
            <a:cxnSpLocks/>
          </p:cNvCxnSpPr>
          <p:nvPr/>
        </p:nvCxnSpPr>
        <p:spPr>
          <a:xfrm>
            <a:off x="0" y="206235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46F286-431D-3947-82BC-11B5C8D72199}"/>
              </a:ext>
            </a:extLst>
          </p:cNvPr>
          <p:cNvSpPr txBox="1"/>
          <p:nvPr/>
        </p:nvSpPr>
        <p:spPr>
          <a:xfrm>
            <a:off x="9897803" y="2220913"/>
            <a:ext cx="1787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Fast color</a:t>
            </a:r>
          </a:p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113170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D0DBD-0662-5747-B2CC-CDD407258E30}"/>
              </a:ext>
            </a:extLst>
          </p:cNvPr>
          <p:cNvSpPr txBox="1"/>
          <p:nvPr/>
        </p:nvSpPr>
        <p:spPr>
          <a:xfrm>
            <a:off x="2881987" y="2407461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3DEA-A32F-594B-8275-0F3677322459}"/>
              </a:ext>
            </a:extLst>
          </p:cNvPr>
          <p:cNvSpPr txBox="1"/>
          <p:nvPr/>
        </p:nvSpPr>
        <p:spPr>
          <a:xfrm>
            <a:off x="6550124" y="2407461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564EE5-432B-974A-A170-B1FC3332DED8}"/>
              </a:ext>
            </a:extLst>
          </p:cNvPr>
          <p:cNvSpPr/>
          <p:nvPr/>
        </p:nvSpPr>
        <p:spPr>
          <a:xfrm>
            <a:off x="5633291" y="2466441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86050-0A04-4146-81E3-B199FB9E9339}"/>
              </a:ext>
            </a:extLst>
          </p:cNvPr>
          <p:cNvSpPr txBox="1"/>
          <p:nvPr/>
        </p:nvSpPr>
        <p:spPr>
          <a:xfrm>
            <a:off x="674857" y="345274"/>
            <a:ext cx="292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err="1">
                <a:latin typeface="Bernino Sans" pitchFamily="2" charset="77"/>
              </a:rPr>
              <a:t>n</a:t>
            </a:r>
            <a:r>
              <a:rPr lang="en-US" sz="3200" b="1" i="1" baseline="30000" dirty="0" err="1">
                <a:latin typeface="Bernino Sans" pitchFamily="2" charset="77"/>
              </a:rPr>
              <a:t>O</a:t>
            </a:r>
            <a:r>
              <a:rPr lang="en-US" sz="3200" b="1" baseline="30000" dirty="0">
                <a:latin typeface="Bernino Sans" pitchFamily="2" charset="77"/>
              </a:rPr>
              <a:t>(1)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4D069-07F9-024C-B9F2-417D33B592D2}"/>
              </a:ext>
            </a:extLst>
          </p:cNvPr>
          <p:cNvSpPr txBox="1"/>
          <p:nvPr/>
        </p:nvSpPr>
        <p:spPr>
          <a:xfrm>
            <a:off x="1042745" y="874964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  <a:p>
            <a:pPr algn="ctr"/>
            <a:r>
              <a:rPr lang="en-US" sz="2800" i="1" dirty="0">
                <a:latin typeface="Bernino Sans Light" pitchFamily="2" charset="77"/>
              </a:rPr>
              <a:t>(unique IDs)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41EE43D-1002-314E-9C09-0A8A8D498EFB}"/>
              </a:ext>
            </a:extLst>
          </p:cNvPr>
          <p:cNvSpPr/>
          <p:nvPr/>
        </p:nvSpPr>
        <p:spPr>
          <a:xfrm>
            <a:off x="3901441" y="64155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59B6DC3-B2DD-5E44-8F80-F4DF85961D5A}"/>
              </a:ext>
            </a:extLst>
          </p:cNvPr>
          <p:cNvSpPr/>
          <p:nvPr/>
        </p:nvSpPr>
        <p:spPr>
          <a:xfrm>
            <a:off x="4913157" y="64017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309B916-8B24-8B45-970B-BB2D4C96E652}"/>
              </a:ext>
            </a:extLst>
          </p:cNvPr>
          <p:cNvSpPr/>
          <p:nvPr/>
        </p:nvSpPr>
        <p:spPr>
          <a:xfrm>
            <a:off x="5924873" y="63879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DE98633-B489-9741-A99B-21DF6A1B3AF6}"/>
              </a:ext>
            </a:extLst>
          </p:cNvPr>
          <p:cNvSpPr/>
          <p:nvPr/>
        </p:nvSpPr>
        <p:spPr>
          <a:xfrm>
            <a:off x="6936589" y="63741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653FF31-BB1A-2141-9AD1-A9925786974C}"/>
              </a:ext>
            </a:extLst>
          </p:cNvPr>
          <p:cNvSpPr/>
          <p:nvPr/>
        </p:nvSpPr>
        <p:spPr>
          <a:xfrm>
            <a:off x="7948305" y="63603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56221-69A7-D547-97B5-CE9B9C8362A9}"/>
              </a:ext>
            </a:extLst>
          </p:cNvPr>
          <p:cNvSpPr txBox="1"/>
          <p:nvPr/>
        </p:nvSpPr>
        <p:spPr>
          <a:xfrm>
            <a:off x="9014644" y="345274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070A2-AEB6-6146-B366-60A8173D448D}"/>
              </a:ext>
            </a:extLst>
          </p:cNvPr>
          <p:cNvSpPr txBox="1"/>
          <p:nvPr/>
        </p:nvSpPr>
        <p:spPr>
          <a:xfrm>
            <a:off x="9319214" y="874964"/>
            <a:ext cx="1729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O</a:t>
            </a:r>
            <a:r>
              <a:rPr lang="en-US" sz="2800" dirty="0">
                <a:latin typeface="Bernino Sans Light" pitchFamily="2" charset="77"/>
              </a:rPr>
              <a:t>(log*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r>
              <a:rPr lang="en-US" sz="2800" dirty="0">
                <a:latin typeface="Bernino Sans Light" pitchFamily="2" charset="77"/>
              </a:rPr>
              <a:t>)</a:t>
            </a: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3D8E7-89D8-B942-8F66-2425F6483513}"/>
              </a:ext>
            </a:extLst>
          </p:cNvPr>
          <p:cNvSpPr txBox="1"/>
          <p:nvPr/>
        </p:nvSpPr>
        <p:spPr>
          <a:xfrm>
            <a:off x="4977799" y="113535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O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(log* </a:t>
            </a:r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n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) steps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59EBC-FACE-5A41-A401-BD4A89CA7B5C}"/>
              </a:ext>
            </a:extLst>
          </p:cNvPr>
          <p:cNvCxnSpPr>
            <a:cxnSpLocks/>
          </p:cNvCxnSpPr>
          <p:nvPr/>
        </p:nvCxnSpPr>
        <p:spPr>
          <a:xfrm>
            <a:off x="0" y="206235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46F286-431D-3947-82BC-11B5C8D72199}"/>
              </a:ext>
            </a:extLst>
          </p:cNvPr>
          <p:cNvSpPr txBox="1"/>
          <p:nvPr/>
        </p:nvSpPr>
        <p:spPr>
          <a:xfrm>
            <a:off x="9897803" y="2220913"/>
            <a:ext cx="1787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Fast color</a:t>
            </a:r>
          </a:p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129652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D0DBD-0662-5747-B2CC-CDD407258E30}"/>
              </a:ext>
            </a:extLst>
          </p:cNvPr>
          <p:cNvSpPr txBox="1"/>
          <p:nvPr/>
        </p:nvSpPr>
        <p:spPr>
          <a:xfrm>
            <a:off x="2881987" y="2407461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3DEA-A32F-594B-8275-0F3677322459}"/>
              </a:ext>
            </a:extLst>
          </p:cNvPr>
          <p:cNvSpPr txBox="1"/>
          <p:nvPr/>
        </p:nvSpPr>
        <p:spPr>
          <a:xfrm>
            <a:off x="6550124" y="2407461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564EE5-432B-974A-A170-B1FC3332DED8}"/>
              </a:ext>
            </a:extLst>
          </p:cNvPr>
          <p:cNvSpPr/>
          <p:nvPr/>
        </p:nvSpPr>
        <p:spPr>
          <a:xfrm>
            <a:off x="5633291" y="2466441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86050-0A04-4146-81E3-B199FB9E9339}"/>
              </a:ext>
            </a:extLst>
          </p:cNvPr>
          <p:cNvSpPr txBox="1"/>
          <p:nvPr/>
        </p:nvSpPr>
        <p:spPr>
          <a:xfrm>
            <a:off x="674857" y="345274"/>
            <a:ext cx="292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err="1">
                <a:latin typeface="Bernino Sans" pitchFamily="2" charset="77"/>
              </a:rPr>
              <a:t>n</a:t>
            </a:r>
            <a:r>
              <a:rPr lang="en-US" sz="3200" b="1" i="1" baseline="30000" dirty="0" err="1">
                <a:latin typeface="Bernino Sans" pitchFamily="2" charset="77"/>
              </a:rPr>
              <a:t>O</a:t>
            </a:r>
            <a:r>
              <a:rPr lang="en-US" sz="3200" b="1" baseline="30000" dirty="0">
                <a:latin typeface="Bernino Sans" pitchFamily="2" charset="77"/>
              </a:rPr>
              <a:t>(1)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4D069-07F9-024C-B9F2-417D33B592D2}"/>
              </a:ext>
            </a:extLst>
          </p:cNvPr>
          <p:cNvSpPr txBox="1"/>
          <p:nvPr/>
        </p:nvSpPr>
        <p:spPr>
          <a:xfrm>
            <a:off x="1042745" y="874964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  <a:p>
            <a:pPr algn="ctr"/>
            <a:r>
              <a:rPr lang="en-US" sz="2800" i="1" dirty="0">
                <a:latin typeface="Bernino Sans Light" pitchFamily="2" charset="77"/>
              </a:rPr>
              <a:t>(unique IDs)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41EE43D-1002-314E-9C09-0A8A8D498EFB}"/>
              </a:ext>
            </a:extLst>
          </p:cNvPr>
          <p:cNvSpPr/>
          <p:nvPr/>
        </p:nvSpPr>
        <p:spPr>
          <a:xfrm>
            <a:off x="3901441" y="64155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59B6DC3-B2DD-5E44-8F80-F4DF85961D5A}"/>
              </a:ext>
            </a:extLst>
          </p:cNvPr>
          <p:cNvSpPr/>
          <p:nvPr/>
        </p:nvSpPr>
        <p:spPr>
          <a:xfrm>
            <a:off x="4913157" y="64017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309B916-8B24-8B45-970B-BB2D4C96E652}"/>
              </a:ext>
            </a:extLst>
          </p:cNvPr>
          <p:cNvSpPr/>
          <p:nvPr/>
        </p:nvSpPr>
        <p:spPr>
          <a:xfrm>
            <a:off x="5924873" y="63879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DE98633-B489-9741-A99B-21DF6A1B3AF6}"/>
              </a:ext>
            </a:extLst>
          </p:cNvPr>
          <p:cNvSpPr/>
          <p:nvPr/>
        </p:nvSpPr>
        <p:spPr>
          <a:xfrm>
            <a:off x="6936589" y="63741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653FF31-BB1A-2141-9AD1-A9925786974C}"/>
              </a:ext>
            </a:extLst>
          </p:cNvPr>
          <p:cNvSpPr/>
          <p:nvPr/>
        </p:nvSpPr>
        <p:spPr>
          <a:xfrm>
            <a:off x="7948305" y="63603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56221-69A7-D547-97B5-CE9B9C8362A9}"/>
              </a:ext>
            </a:extLst>
          </p:cNvPr>
          <p:cNvSpPr txBox="1"/>
          <p:nvPr/>
        </p:nvSpPr>
        <p:spPr>
          <a:xfrm>
            <a:off x="9014644" y="345274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070A2-AEB6-6146-B366-60A8173D448D}"/>
              </a:ext>
            </a:extLst>
          </p:cNvPr>
          <p:cNvSpPr txBox="1"/>
          <p:nvPr/>
        </p:nvSpPr>
        <p:spPr>
          <a:xfrm>
            <a:off x="9319214" y="874964"/>
            <a:ext cx="1729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O</a:t>
            </a:r>
            <a:r>
              <a:rPr lang="en-US" sz="2800" dirty="0">
                <a:latin typeface="Bernino Sans Light" pitchFamily="2" charset="77"/>
              </a:rPr>
              <a:t>(log*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r>
              <a:rPr lang="en-US" sz="2800" dirty="0">
                <a:latin typeface="Bernino Sans Light" pitchFamily="2" charset="77"/>
              </a:rPr>
              <a:t>)</a:t>
            </a: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3D8E7-89D8-B942-8F66-2425F6483513}"/>
              </a:ext>
            </a:extLst>
          </p:cNvPr>
          <p:cNvSpPr txBox="1"/>
          <p:nvPr/>
        </p:nvSpPr>
        <p:spPr>
          <a:xfrm>
            <a:off x="4977799" y="113535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O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(log* </a:t>
            </a:r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n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) steps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59EBC-FACE-5A41-A401-BD4A89CA7B5C}"/>
              </a:ext>
            </a:extLst>
          </p:cNvPr>
          <p:cNvCxnSpPr>
            <a:cxnSpLocks/>
          </p:cNvCxnSpPr>
          <p:nvPr/>
        </p:nvCxnSpPr>
        <p:spPr>
          <a:xfrm>
            <a:off x="0" y="206235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46F286-431D-3947-82BC-11B5C8D72199}"/>
              </a:ext>
            </a:extLst>
          </p:cNvPr>
          <p:cNvSpPr txBox="1"/>
          <p:nvPr/>
        </p:nvSpPr>
        <p:spPr>
          <a:xfrm>
            <a:off x="9897803" y="2220913"/>
            <a:ext cx="1787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Fast color</a:t>
            </a:r>
          </a:p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reduction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244F9-8DB0-8942-937A-347652151079}"/>
              </a:ext>
            </a:extLst>
          </p:cNvPr>
          <p:cNvSpPr txBox="1"/>
          <p:nvPr/>
        </p:nvSpPr>
        <p:spPr>
          <a:xfrm>
            <a:off x="502594" y="4660338"/>
            <a:ext cx="101248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i="1" dirty="0">
                <a:solidFill>
                  <a:schemeClr val="accent2"/>
                </a:solidFill>
                <a:latin typeface="Bernina Sans Semibold" pitchFamily="2" charset="77"/>
              </a:rPr>
              <a:t>Is this optimal?</a:t>
            </a:r>
          </a:p>
          <a:p>
            <a:r>
              <a:rPr lang="en-US" sz="5000" b="1" i="1" dirty="0">
                <a:solidFill>
                  <a:schemeClr val="accent2"/>
                </a:solidFill>
                <a:latin typeface="Bernina Sans Semibold" pitchFamily="2" charset="77"/>
              </a:rPr>
              <a:t>Could we find 3-coloring faster?</a:t>
            </a:r>
          </a:p>
        </p:txBody>
      </p:sp>
    </p:spTree>
    <p:extLst>
      <p:ext uri="{BB962C8B-B14F-4D97-AF65-F5344CB8AC3E}">
        <p14:creationId xmlns:p14="http://schemas.microsoft.com/office/powerpoint/2010/main" val="158436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D0DBD-0662-5747-B2CC-CDD407258E30}"/>
              </a:ext>
            </a:extLst>
          </p:cNvPr>
          <p:cNvSpPr txBox="1"/>
          <p:nvPr/>
        </p:nvSpPr>
        <p:spPr>
          <a:xfrm>
            <a:off x="2881987" y="2407461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3DEA-A32F-594B-8275-0F3677322459}"/>
              </a:ext>
            </a:extLst>
          </p:cNvPr>
          <p:cNvSpPr txBox="1"/>
          <p:nvPr/>
        </p:nvSpPr>
        <p:spPr>
          <a:xfrm>
            <a:off x="6550124" y="2407461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564EE5-432B-974A-A170-B1FC3332DED8}"/>
              </a:ext>
            </a:extLst>
          </p:cNvPr>
          <p:cNvSpPr/>
          <p:nvPr/>
        </p:nvSpPr>
        <p:spPr>
          <a:xfrm>
            <a:off x="5633291" y="2466441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86050-0A04-4146-81E3-B199FB9E9339}"/>
              </a:ext>
            </a:extLst>
          </p:cNvPr>
          <p:cNvSpPr txBox="1"/>
          <p:nvPr/>
        </p:nvSpPr>
        <p:spPr>
          <a:xfrm>
            <a:off x="674857" y="345274"/>
            <a:ext cx="292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err="1">
                <a:latin typeface="Bernino Sans" pitchFamily="2" charset="77"/>
              </a:rPr>
              <a:t>n</a:t>
            </a:r>
            <a:r>
              <a:rPr lang="en-US" sz="3200" b="1" i="1" baseline="30000" dirty="0" err="1">
                <a:latin typeface="Bernino Sans" pitchFamily="2" charset="77"/>
              </a:rPr>
              <a:t>O</a:t>
            </a:r>
            <a:r>
              <a:rPr lang="en-US" sz="3200" b="1" baseline="30000" dirty="0">
                <a:latin typeface="Bernino Sans" pitchFamily="2" charset="77"/>
              </a:rPr>
              <a:t>(1)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4D069-07F9-024C-B9F2-417D33B592D2}"/>
              </a:ext>
            </a:extLst>
          </p:cNvPr>
          <p:cNvSpPr txBox="1"/>
          <p:nvPr/>
        </p:nvSpPr>
        <p:spPr>
          <a:xfrm>
            <a:off x="1042745" y="874964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  <a:p>
            <a:pPr algn="ctr"/>
            <a:r>
              <a:rPr lang="en-US" sz="2800" i="1" dirty="0">
                <a:latin typeface="Bernino Sans Light" pitchFamily="2" charset="77"/>
              </a:rPr>
              <a:t>(unique IDs)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41EE43D-1002-314E-9C09-0A8A8D498EFB}"/>
              </a:ext>
            </a:extLst>
          </p:cNvPr>
          <p:cNvSpPr/>
          <p:nvPr/>
        </p:nvSpPr>
        <p:spPr>
          <a:xfrm>
            <a:off x="3901441" y="64155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59B6DC3-B2DD-5E44-8F80-F4DF85961D5A}"/>
              </a:ext>
            </a:extLst>
          </p:cNvPr>
          <p:cNvSpPr/>
          <p:nvPr/>
        </p:nvSpPr>
        <p:spPr>
          <a:xfrm>
            <a:off x="4913157" y="64017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309B916-8B24-8B45-970B-BB2D4C96E652}"/>
              </a:ext>
            </a:extLst>
          </p:cNvPr>
          <p:cNvSpPr/>
          <p:nvPr/>
        </p:nvSpPr>
        <p:spPr>
          <a:xfrm>
            <a:off x="5924873" y="63879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DE98633-B489-9741-A99B-21DF6A1B3AF6}"/>
              </a:ext>
            </a:extLst>
          </p:cNvPr>
          <p:cNvSpPr/>
          <p:nvPr/>
        </p:nvSpPr>
        <p:spPr>
          <a:xfrm>
            <a:off x="6936589" y="63741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653FF31-BB1A-2141-9AD1-A9925786974C}"/>
              </a:ext>
            </a:extLst>
          </p:cNvPr>
          <p:cNvSpPr/>
          <p:nvPr/>
        </p:nvSpPr>
        <p:spPr>
          <a:xfrm>
            <a:off x="7948305" y="63603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56221-69A7-D547-97B5-CE9B9C8362A9}"/>
              </a:ext>
            </a:extLst>
          </p:cNvPr>
          <p:cNvSpPr txBox="1"/>
          <p:nvPr/>
        </p:nvSpPr>
        <p:spPr>
          <a:xfrm>
            <a:off x="9014644" y="345274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070A2-AEB6-6146-B366-60A8173D448D}"/>
              </a:ext>
            </a:extLst>
          </p:cNvPr>
          <p:cNvSpPr txBox="1"/>
          <p:nvPr/>
        </p:nvSpPr>
        <p:spPr>
          <a:xfrm>
            <a:off x="9319214" y="874964"/>
            <a:ext cx="1729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O</a:t>
            </a:r>
            <a:r>
              <a:rPr lang="en-US" sz="2800" dirty="0">
                <a:latin typeface="Bernino Sans Light" pitchFamily="2" charset="77"/>
              </a:rPr>
              <a:t>(log*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r>
              <a:rPr lang="en-US" sz="2800" dirty="0">
                <a:latin typeface="Bernino Sans Light" pitchFamily="2" charset="77"/>
              </a:rPr>
              <a:t>)</a:t>
            </a: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3D8E7-89D8-B942-8F66-2425F6483513}"/>
              </a:ext>
            </a:extLst>
          </p:cNvPr>
          <p:cNvSpPr txBox="1"/>
          <p:nvPr/>
        </p:nvSpPr>
        <p:spPr>
          <a:xfrm>
            <a:off x="4977799" y="113535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O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(log* </a:t>
            </a:r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n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) steps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59EBC-FACE-5A41-A401-BD4A89CA7B5C}"/>
              </a:ext>
            </a:extLst>
          </p:cNvPr>
          <p:cNvCxnSpPr>
            <a:cxnSpLocks/>
          </p:cNvCxnSpPr>
          <p:nvPr/>
        </p:nvCxnSpPr>
        <p:spPr>
          <a:xfrm>
            <a:off x="0" y="206235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46F286-431D-3947-82BC-11B5C8D72199}"/>
              </a:ext>
            </a:extLst>
          </p:cNvPr>
          <p:cNvSpPr txBox="1"/>
          <p:nvPr/>
        </p:nvSpPr>
        <p:spPr>
          <a:xfrm>
            <a:off x="9897803" y="2220913"/>
            <a:ext cx="1787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Fast color</a:t>
            </a:r>
          </a:p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reduction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6B185-1963-D14B-8919-9FA0E70A3169}"/>
              </a:ext>
            </a:extLst>
          </p:cNvPr>
          <p:cNvSpPr txBox="1"/>
          <p:nvPr/>
        </p:nvSpPr>
        <p:spPr>
          <a:xfrm>
            <a:off x="9777579" y="3678891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Round</a:t>
            </a:r>
          </a:p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elimination</a:t>
            </a:r>
          </a:p>
        </p:txBody>
      </p:sp>
    </p:spTree>
    <p:extLst>
      <p:ext uri="{BB962C8B-B14F-4D97-AF65-F5344CB8AC3E}">
        <p14:creationId xmlns:p14="http://schemas.microsoft.com/office/powerpoint/2010/main" val="391392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4810</TotalTime>
  <Words>1854</Words>
  <Application>Microsoft Macintosh PowerPoint</Application>
  <PresentationFormat>Widescreen</PresentationFormat>
  <Paragraphs>513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Bernina Sans Condensed Lt</vt:lpstr>
      <vt:lpstr>Bernina Sans Extrabold</vt:lpstr>
      <vt:lpstr>Bernina Sans Light</vt:lpstr>
      <vt:lpstr>Bernina Sans Narrow Exbold</vt:lpstr>
      <vt:lpstr>Bernina Sans Semibold</vt:lpstr>
      <vt:lpstr>Bernino Sans</vt:lpstr>
      <vt:lpstr>Bernino Sans Extrabold</vt:lpstr>
      <vt:lpstr>Bernino Sans Light</vt:lpstr>
      <vt:lpstr>Calibri</vt:lpstr>
      <vt:lpstr>Office Theme</vt:lpstr>
      <vt:lpstr>Distributed Algorithms</vt:lpstr>
      <vt:lpstr>Week 1: fast coloring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186</cp:revision>
  <dcterms:created xsi:type="dcterms:W3CDTF">2020-08-20T21:40:58Z</dcterms:created>
  <dcterms:modified xsi:type="dcterms:W3CDTF">2020-11-22T00:14:48Z</dcterms:modified>
</cp:coreProperties>
</file>