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762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E5C08-B0AB-3143-9EEF-802E4DE06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61" y="2780525"/>
            <a:ext cx="5287894" cy="35969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2F94DAC-DFFB-AB47-95C5-A2537421468D}"/>
              </a:ext>
            </a:extLst>
          </p:cNvPr>
          <p:cNvSpPr txBox="1">
            <a:spLocks/>
          </p:cNvSpPr>
          <p:nvPr/>
        </p:nvSpPr>
        <p:spPr>
          <a:xfrm>
            <a:off x="6379029" y="4210166"/>
            <a:ext cx="5133710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sz="5400" dirty="0">
                <a:latin typeface="Bernina Sans Condensed Lt" pitchFamily="2" charset="77"/>
              </a:rPr>
              <a:t>Juho Hirvonen</a:t>
            </a:r>
          </a:p>
          <a:p>
            <a:pPr algn="r">
              <a:lnSpc>
                <a:spcPct val="80000"/>
              </a:lnSpc>
            </a:pPr>
            <a:r>
              <a:rPr lang="en-US" sz="5400" dirty="0">
                <a:latin typeface="Bernina Sans Condensed Lt" pitchFamily="2" charset="77"/>
              </a:rPr>
              <a:t>Jukka Suomela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Bernina Sans Condensed Light</vt:lpstr>
      <vt:lpstr>Bernina Sans Extrabold</vt:lpstr>
      <vt:lpstr>Bernina Sans Narrow Exbold</vt:lpstr>
      <vt:lpstr>Bernino Sans Light</vt:lpstr>
      <vt:lpstr>Calibri</vt:lpstr>
      <vt:lpstr>Office Theme</vt:lpstr>
      <vt:lpstr>Distributed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44</cp:revision>
  <dcterms:created xsi:type="dcterms:W3CDTF">2020-08-20T21:40:58Z</dcterms:created>
  <dcterms:modified xsi:type="dcterms:W3CDTF">2020-11-30T20:04:02Z</dcterms:modified>
</cp:coreProperties>
</file>