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3" r:id="rId3"/>
    <p:sldId id="264" r:id="rId4"/>
    <p:sldId id="265" r:id="rId5"/>
    <p:sldId id="266" r:id="rId6"/>
    <p:sldId id="267" r:id="rId7"/>
    <p:sldId id="275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8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neighborhoods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14F430D-06CC-4A46-B1CD-509FBDCC9FBF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F86-1C4B-4E4C-980E-72F479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Input is a forest: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</a:t>
            </a:r>
            <a:r>
              <a:rPr lang="en-US" dirty="0"/>
              <a:t> nodes output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“yes”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latin typeface="Bernino Sans" pitchFamily="2" charset="77"/>
              </a:rPr>
              <a:t>otherwise: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at least one</a:t>
            </a:r>
            <a:r>
              <a:rPr lang="en-US" dirty="0"/>
              <a:t> node outputs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“no”</a:t>
            </a:r>
          </a:p>
          <a:p>
            <a:r>
              <a:rPr lang="en-US" b="1" dirty="0">
                <a:latin typeface="Bernino Sans" pitchFamily="2" charset="77"/>
              </a:rPr>
              <a:t>Questions:</a:t>
            </a:r>
          </a:p>
          <a:p>
            <a:pPr lvl="1"/>
            <a:r>
              <a:rPr lang="en-US" dirty="0"/>
              <a:t>is this solvable in PN, and how fast?</a:t>
            </a:r>
          </a:p>
          <a:p>
            <a:pPr lvl="1"/>
            <a:r>
              <a:rPr lang="en-US" dirty="0"/>
              <a:t>is this solvable in LOCAL, and how fast?</a:t>
            </a:r>
          </a:p>
          <a:p>
            <a:pPr lvl="1"/>
            <a:r>
              <a:rPr lang="en-US" dirty="0"/>
              <a:t>does it help if we know 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62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56219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42790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365873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536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EA4-A8F5-DE4B-8A60-94FDF40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83-79B1-6440-A908-714240E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i="1" dirty="0"/>
              <a:t>A</a:t>
            </a:r>
            <a:r>
              <a:rPr lang="en-US" dirty="0"/>
              <a:t> runs in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rounds </a:t>
            </a:r>
            <a:r>
              <a:rPr lang="en-US" dirty="0"/>
              <a:t>and solves problem </a:t>
            </a:r>
            <a:r>
              <a:rPr lang="en-US" i="1" dirty="0"/>
              <a:t>X</a:t>
            </a:r>
            <a:endParaRPr lang="en-US" dirty="0"/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>
                <a:latin typeface="Bernino Sans" pitchFamily="2" charset="77"/>
              </a:rPr>
              <a:t>mapping from radius-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neighborhoods </a:t>
            </a:r>
            <a:r>
              <a:rPr lang="en-US" dirty="0"/>
              <a:t>to local outputs</a:t>
            </a:r>
          </a:p>
          <a:p>
            <a:pPr marL="0" indent="0">
              <a:buNone/>
            </a:pPr>
            <a:r>
              <a:rPr lang="en-US" dirty="0"/>
              <a:t>Such a mapping cannot solve </a:t>
            </a:r>
            <a:r>
              <a:rPr lang="en-US" i="1" dirty="0"/>
              <a:t>X</a:t>
            </a:r>
            <a:r>
              <a:rPr lang="en-US" dirty="0"/>
              <a:t> correctly</a:t>
            </a:r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dirty="0"/>
              <a:t> is not solvable in </a:t>
            </a:r>
            <a:r>
              <a:rPr lang="en-US" i="1" dirty="0"/>
              <a:t>T</a:t>
            </a:r>
            <a:r>
              <a:rPr lang="en-US" dirty="0"/>
              <a:t> rounds</a:t>
            </a:r>
          </a:p>
        </p:txBody>
      </p:sp>
    </p:spTree>
    <p:extLst>
      <p:ext uri="{BB962C8B-B14F-4D97-AF65-F5344CB8AC3E}">
        <p14:creationId xmlns:p14="http://schemas.microsoft.com/office/powerpoint/2010/main" val="28180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Problem: </a:t>
            </a:r>
            <a:r>
              <a:rPr lang="en-US" dirty="0"/>
              <a:t>find a vertex coloring with</a:t>
            </a:r>
            <a:br>
              <a:rPr lang="en-US" dirty="0"/>
            </a:br>
            <a:r>
              <a:rPr lang="en-US" dirty="0"/>
              <a:t>the smallest possible number of colors</a:t>
            </a:r>
          </a:p>
          <a:p>
            <a:r>
              <a:rPr lang="en-US" b="1" dirty="0">
                <a:latin typeface="Bernino Sans" pitchFamily="2" charset="77"/>
              </a:rPr>
              <a:t>Proof: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three different approaches!</a:t>
            </a:r>
          </a:p>
        </p:txBody>
      </p:sp>
    </p:spTree>
    <p:extLst>
      <p:ext uri="{BB962C8B-B14F-4D97-AF65-F5344CB8AC3E}">
        <p14:creationId xmlns:p14="http://schemas.microsoft.com/office/powerpoint/2010/main" val="37778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1: </a:t>
            </a:r>
            <a:r>
              <a:rPr lang="en-US" dirty="0"/>
              <a:t>consider a path,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fix solutions in two neighborhoods</a:t>
            </a:r>
            <a:r>
              <a:rPr lang="en-US" dirty="0"/>
              <a:t>, construct another path</a:t>
            </a:r>
          </a:p>
        </p:txBody>
      </p:sp>
    </p:spTree>
    <p:extLst>
      <p:ext uri="{BB962C8B-B14F-4D97-AF65-F5344CB8AC3E}">
        <p14:creationId xmlns:p14="http://schemas.microsoft.com/office/powerpoint/2010/main" val="18029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2: </a:t>
            </a:r>
            <a:r>
              <a:rPr lang="en-US" dirty="0"/>
              <a:t>consider an odd cycle,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look at a node that outputs “3”</a:t>
            </a:r>
            <a:r>
              <a:rPr lang="en-US" dirty="0"/>
              <a:t>, construct a path</a:t>
            </a:r>
          </a:p>
        </p:txBody>
      </p:sp>
    </p:spTree>
    <p:extLst>
      <p:ext uri="{BB962C8B-B14F-4D97-AF65-F5344CB8AC3E}">
        <p14:creationId xmlns:p14="http://schemas.microsoft.com/office/powerpoint/2010/main" val="14965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3:</a:t>
            </a:r>
            <a:r>
              <a:rPr lang="en-US" dirty="0"/>
              <a:t> if we can 2-color paths locally,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then we can also 2-color odd cycles</a:t>
            </a:r>
          </a:p>
        </p:txBody>
      </p:sp>
    </p:spTree>
    <p:extLst>
      <p:ext uri="{BB962C8B-B14F-4D97-AF65-F5344CB8AC3E}">
        <p14:creationId xmlns:p14="http://schemas.microsoft.com/office/powerpoint/2010/main" val="564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AC6-8FBC-D64F-928F-9196721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2985-21D5-4943-B2DA-D9E388BE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 model?</a:t>
            </a:r>
          </a:p>
          <a:p>
            <a:r>
              <a:rPr lang="en-US" dirty="0"/>
              <a:t>CONGEST model?</a:t>
            </a:r>
          </a:p>
          <a:p>
            <a:r>
              <a:rPr lang="en-US" dirty="0"/>
              <a:t>Randomized algorithms?</a:t>
            </a:r>
          </a:p>
        </p:txBody>
      </p:sp>
    </p:spTree>
    <p:extLst>
      <p:ext uri="{BB962C8B-B14F-4D97-AF65-F5344CB8AC3E}">
        <p14:creationId xmlns:p14="http://schemas.microsoft.com/office/powerpoint/2010/main" val="33788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C89-9DD4-5946-B080-8F636394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Graph family: </a:t>
            </a:r>
            <a:r>
              <a:rPr lang="en-US" dirty="0"/>
              <a:t>trees</a:t>
            </a:r>
          </a:p>
          <a:p>
            <a:r>
              <a:rPr lang="en-US" b="1" dirty="0">
                <a:latin typeface="Bernino Sans" pitchFamily="2" charset="77"/>
              </a:rPr>
              <a:t>Model: </a:t>
            </a:r>
            <a:r>
              <a:rPr lang="en-US" dirty="0"/>
              <a:t>LOCAL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Input: </a:t>
            </a:r>
            <a:r>
              <a:rPr lang="en-US" dirty="0"/>
              <a:t>unique IDs and value of </a:t>
            </a:r>
            <a:r>
              <a:rPr lang="en-US" i="1" dirty="0"/>
              <a:t>n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Output: </a:t>
            </a:r>
            <a:r>
              <a:rPr lang="en-US" dirty="0"/>
              <a:t>distance to the nearest leaf node</a:t>
            </a:r>
          </a:p>
        </p:txBody>
      </p:sp>
    </p:spTree>
    <p:extLst>
      <p:ext uri="{BB962C8B-B14F-4D97-AF65-F5344CB8AC3E}">
        <p14:creationId xmlns:p14="http://schemas.microsoft.com/office/powerpoint/2010/main" val="370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</p:spTree>
    <p:extLst>
      <p:ext uri="{BB962C8B-B14F-4D97-AF65-F5344CB8AC3E}">
        <p14:creationId xmlns:p14="http://schemas.microsoft.com/office/powerpoint/2010/main" val="282702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287</Words>
  <Application>Microsoft Macintosh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 SD Gothic Neo Light</vt:lpstr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High-level plan</vt:lpstr>
      <vt:lpstr>Example: coloring</vt:lpstr>
      <vt:lpstr>Example: coloring</vt:lpstr>
      <vt:lpstr>Example: coloring</vt:lpstr>
      <vt:lpstr>Example: coloring</vt:lpstr>
      <vt:lpstr>What about…</vt:lpstr>
      <vt:lpstr>Example: leaf distance</vt:lpstr>
      <vt:lpstr>Example: leaf distance</vt:lpstr>
      <vt:lpstr>Example: is it a forest?</vt:lpstr>
      <vt:lpstr>Example: is it a forest?</vt:lpstr>
      <vt:lpstr>Example: is it a forest?</vt:lpstr>
      <vt:lpstr>Example: is it a forest?</vt:lpstr>
      <vt:lpstr>Example: is it a forest?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117</cp:revision>
  <dcterms:created xsi:type="dcterms:W3CDTF">2020-08-20T21:40:58Z</dcterms:created>
  <dcterms:modified xsi:type="dcterms:W3CDTF">2021-11-08T19:56:53Z</dcterms:modified>
</cp:coreProperties>
</file>