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41" autoAdjust="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F9863-798B-42DB-84D3-215A6A7B67E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952C7-148E-43B0-B899-97EAEC950D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952C7-148E-43B0-B899-97EAEC950D4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5CD5-FE23-4147-902E-2D6FD0BC8E2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6BF-EEB5-4467-8F97-AC3F3916F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5CD5-FE23-4147-902E-2D6FD0BC8E2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6BF-EEB5-4467-8F97-AC3F3916F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5CD5-FE23-4147-902E-2D6FD0BC8E2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6BF-EEB5-4467-8F97-AC3F3916F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5CD5-FE23-4147-902E-2D6FD0BC8E2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6BF-EEB5-4467-8F97-AC3F3916F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5CD5-FE23-4147-902E-2D6FD0BC8E2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6BF-EEB5-4467-8F97-AC3F3916F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5CD5-FE23-4147-902E-2D6FD0BC8E2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6BF-EEB5-4467-8F97-AC3F3916F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5CD5-FE23-4147-902E-2D6FD0BC8E2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6BF-EEB5-4467-8F97-AC3F3916F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5CD5-FE23-4147-902E-2D6FD0BC8E2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6BF-EEB5-4467-8F97-AC3F3916F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5CD5-FE23-4147-902E-2D6FD0BC8E2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6BF-EEB5-4467-8F97-AC3F3916F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5CD5-FE23-4147-902E-2D6FD0BC8E2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6BF-EEB5-4467-8F97-AC3F3916F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5CD5-FE23-4147-902E-2D6FD0BC8E2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6BF-EEB5-4467-8F97-AC3F3916F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5CD5-FE23-4147-902E-2D6FD0BC8E2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D56BF-EEB5-4467-8F97-AC3F3916FC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latin typeface="Algerian" pitchFamily="82" charset="0"/>
              </a:rPr>
              <a:t>Dairy-Delights</a:t>
            </a:r>
            <a:endParaRPr lang="en-US" sz="6600" b="1" dirty="0">
              <a:solidFill>
                <a:schemeClr val="accent3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ill Sans MT" pitchFamily="34" charset="0"/>
                <a:ea typeface="Cascadia Code SemiLight" pitchFamily="49" charset="0"/>
                <a:cs typeface="Cascadia Code SemiLight" pitchFamily="49" charset="0"/>
              </a:rPr>
              <a:t>Enhancing User Experience with Dynamic Product and Order Management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Gill Sans MT" pitchFamily="34" charset="0"/>
              <a:ea typeface="Cascadia Code SemiLight" pitchFamily="49" charset="0"/>
              <a:cs typeface="Cascadia Code SemiLight" pitchFamily="49" charset="0"/>
            </a:endParaRP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  <a:latin typeface="Gill Sans MT" pitchFamily="34" charset="0"/>
              <a:ea typeface="Cascadia Code SemiLight" pitchFamily="49" charset="0"/>
              <a:cs typeface="Cascadia Code SemiLight" pitchFamily="49" charset="0"/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Gill Sans MT" pitchFamily="34" charset="0"/>
              <a:ea typeface="Cascadia Code SemiLight" pitchFamily="49" charset="0"/>
              <a:cs typeface="Cascadia Code SemiLight" pitchFamily="49" charset="0"/>
            </a:endParaRP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  <a:latin typeface="Gill Sans MT" pitchFamily="34" charset="0"/>
              <a:ea typeface="Cascadia Code SemiLight" pitchFamily="49" charset="0"/>
              <a:cs typeface="Cascadia Code SemiLight" pitchFamily="49" charset="0"/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Gill Sans MT" pitchFamily="34" charset="0"/>
              <a:ea typeface="Cascadia Code SemiLight" pitchFamily="49" charset="0"/>
              <a:cs typeface="Cascadia Code SemiLight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2024-12-22 20314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332656"/>
            <a:ext cx="8229600" cy="557906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th (1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389" b="8333"/>
          <a:stretch>
            <a:fillRect/>
          </a:stretch>
        </p:blipFill>
        <p:spPr>
          <a:xfrm>
            <a:off x="611560" y="548680"/>
            <a:ext cx="7992887" cy="504056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5ddd5bbd53f9e0b4dc367e0d938b565b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476672"/>
            <a:ext cx="8280920" cy="532859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77500" lnSpcReduction="20000"/>
          </a:bodyPr>
          <a:lstStyle/>
          <a:p>
            <a:r>
              <a:rPr lang="en-US" sz="2900" dirty="0" smtClean="0"/>
              <a:t>This project is a feature-rich e-commerce web application designed for seamless user interaction and efficient management of online shopping tasks.</a:t>
            </a:r>
          </a:p>
          <a:p>
            <a:endParaRPr lang="en-US" sz="2900" dirty="0" smtClean="0"/>
          </a:p>
          <a:p>
            <a:r>
              <a:rPr lang="en-US" sz="2900" b="1" dirty="0" smtClean="0"/>
              <a:t>Key Features:</a:t>
            </a:r>
            <a:endParaRPr lang="en-US" sz="2900" dirty="0" smtClean="0"/>
          </a:p>
          <a:p>
            <a:pPr>
              <a:buFont typeface="Arial"/>
              <a:buChar char="•"/>
            </a:pPr>
            <a:r>
              <a:rPr lang="en-US" sz="2900" b="1" dirty="0" smtClean="0"/>
              <a:t>View Products:</a:t>
            </a:r>
            <a:r>
              <a:rPr lang="en-US" sz="2900" dirty="0" smtClean="0"/>
              <a:t> Browse product details with an engaging UI.</a:t>
            </a:r>
          </a:p>
          <a:p>
            <a:pPr>
              <a:buFont typeface="Arial"/>
              <a:buChar char="•"/>
            </a:pPr>
            <a:r>
              <a:rPr lang="en-US" sz="2900" b="1" dirty="0" smtClean="0"/>
              <a:t>Cart Management:</a:t>
            </a:r>
            <a:r>
              <a:rPr lang="en-US" sz="2900" dirty="0" smtClean="0"/>
              <a:t> Add, update, and remove items dynamically.</a:t>
            </a:r>
          </a:p>
          <a:p>
            <a:pPr>
              <a:buFont typeface="Arial"/>
              <a:buChar char="•"/>
            </a:pPr>
            <a:r>
              <a:rPr lang="en-US" sz="2900" b="1" dirty="0" smtClean="0"/>
              <a:t>Order Placement:</a:t>
            </a:r>
            <a:r>
              <a:rPr lang="en-US" sz="2900" dirty="0" smtClean="0"/>
              <a:t> Collect customer details, validate input, and confirm orders.</a:t>
            </a:r>
          </a:p>
          <a:p>
            <a:pPr>
              <a:buFont typeface="Arial"/>
              <a:buChar char="•"/>
            </a:pPr>
            <a:r>
              <a:rPr lang="en-US" sz="2900" b="1" dirty="0" smtClean="0"/>
              <a:t>Administrator Access:</a:t>
            </a:r>
            <a:r>
              <a:rPr lang="en-US" sz="2900" dirty="0" smtClean="0"/>
              <a:t> Manage products, view orders, and oversee operations.</a:t>
            </a:r>
          </a:p>
          <a:p>
            <a:pPr>
              <a:buFont typeface="Arial"/>
              <a:buChar char="•"/>
            </a:pPr>
            <a:r>
              <a:rPr lang="en-US" sz="2900" b="1" dirty="0" smtClean="0"/>
              <a:t>Search &amp; Filter:</a:t>
            </a:r>
            <a:r>
              <a:rPr lang="en-US" sz="2900" dirty="0" smtClean="0"/>
              <a:t> Quickly locate products with advanced filtering options.</a:t>
            </a:r>
          </a:p>
          <a:p>
            <a:r>
              <a:rPr lang="en-US" sz="2900" dirty="0" smtClean="0"/>
              <a:t>Built using </a:t>
            </a:r>
            <a:r>
              <a:rPr lang="en-US" sz="2900" b="1" dirty="0" smtClean="0"/>
              <a:t>React.js</a:t>
            </a:r>
            <a:r>
              <a:rPr lang="en-US" sz="2900" dirty="0" smtClean="0"/>
              <a:t>, </a:t>
            </a:r>
            <a:r>
              <a:rPr lang="en-US" sz="2900" b="1" dirty="0" smtClean="0"/>
              <a:t>Material-UI</a:t>
            </a:r>
            <a:r>
              <a:rPr lang="en-US" sz="2900" dirty="0" smtClean="0"/>
              <a:t>, and </a:t>
            </a:r>
            <a:r>
              <a:rPr lang="en-US" sz="2900" b="1" dirty="0" err="1" smtClean="0"/>
              <a:t>Axios</a:t>
            </a:r>
            <a:r>
              <a:rPr lang="en-US" sz="2900" dirty="0" smtClean="0"/>
              <a:t>, this application emphasizes simplicity, responsiveness, and modern design.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Technologies Used :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smtClean="0"/>
              <a:t>1.React.js : </a:t>
            </a:r>
            <a:r>
              <a:rPr lang="en-US" sz="2400" dirty="0" smtClean="0"/>
              <a:t>A JavaScript library for building interactive and dynamic user interfaces.</a:t>
            </a:r>
          </a:p>
          <a:p>
            <a:r>
              <a:rPr lang="en-US" sz="2400" b="1" dirty="0" smtClean="0"/>
              <a:t>2.CSS:</a:t>
            </a:r>
            <a:r>
              <a:rPr lang="en-US" sz="2400" dirty="0" smtClean="0"/>
              <a:t>CSS enhances web design by styling elements, ensuring responsive layouts, and improving user experience</a:t>
            </a:r>
            <a:endParaRPr lang="en-US" sz="2400" b="1" dirty="0" smtClean="0"/>
          </a:p>
          <a:p>
            <a:r>
              <a:rPr lang="en-US" sz="2400" b="1" dirty="0"/>
              <a:t>3</a:t>
            </a:r>
            <a:r>
              <a:rPr lang="en-US" sz="2400" b="1" dirty="0" smtClean="0"/>
              <a:t>.Material-UI: </a:t>
            </a:r>
            <a:r>
              <a:rPr lang="en-US" sz="2400" dirty="0" smtClean="0"/>
              <a:t>A popular React component library for implementing modern, responsive designs.</a:t>
            </a:r>
          </a:p>
          <a:p>
            <a:r>
              <a:rPr lang="en-US" sz="2400" b="1" dirty="0"/>
              <a:t>4</a:t>
            </a:r>
            <a:r>
              <a:rPr lang="en-US" sz="2400" b="1" dirty="0" smtClean="0"/>
              <a:t>. </a:t>
            </a:r>
            <a:r>
              <a:rPr lang="en-US" sz="2400" b="1" dirty="0" err="1" smtClean="0"/>
              <a:t>Axios</a:t>
            </a:r>
            <a:r>
              <a:rPr lang="en-US" sz="2400" b="1" dirty="0" smtClean="0"/>
              <a:t>: </a:t>
            </a:r>
            <a:r>
              <a:rPr lang="en-US" sz="2400" dirty="0" smtClean="0"/>
              <a:t>A lightweight library for making HTTP requests to handle API interactions efficiently.</a:t>
            </a:r>
          </a:p>
          <a:p>
            <a:r>
              <a:rPr lang="en-US" sz="2400" b="1" dirty="0"/>
              <a:t>5</a:t>
            </a:r>
            <a:r>
              <a:rPr lang="en-US" sz="2400" b="1" dirty="0" smtClean="0"/>
              <a:t>. React Router: </a:t>
            </a:r>
            <a:r>
              <a:rPr lang="en-US" sz="2400" dirty="0" smtClean="0"/>
              <a:t>Provides seamless navigation and routing within the single-page application.</a:t>
            </a:r>
          </a:p>
          <a:p>
            <a:r>
              <a:rPr lang="en-US" sz="2400" b="1" dirty="0" smtClean="0"/>
              <a:t>6. JSON Server: </a:t>
            </a:r>
            <a:r>
              <a:rPr lang="en-US" sz="2400" dirty="0" smtClean="0"/>
              <a:t>A quick backend for simulating </a:t>
            </a:r>
            <a:r>
              <a:rPr lang="en-US" sz="2400" dirty="0" err="1" smtClean="0"/>
              <a:t>RESTful</a:t>
            </a:r>
            <a:r>
              <a:rPr lang="en-US" sz="2400" dirty="0" smtClean="0"/>
              <a:t> APIs during development.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Architecture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 descr="Screenshot 2024-12-22 20023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836712"/>
            <a:ext cx="7200800" cy="583264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Architecture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96752"/>
            <a:ext cx="7920880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Features of SPA: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Fast User Experience:</a:t>
            </a:r>
            <a:r>
              <a:rPr lang="en-US" sz="2400" dirty="0" smtClean="0"/>
              <a:t> No full-page reloads, only dynamic content updates.</a:t>
            </a:r>
          </a:p>
          <a:p>
            <a:r>
              <a:rPr lang="en-US" sz="2400" b="1" dirty="0" smtClean="0"/>
              <a:t>Asynchronous Content Loading:</a:t>
            </a:r>
            <a:r>
              <a:rPr lang="en-US" sz="2400" dirty="0" smtClean="0"/>
              <a:t> Reduces load times using </a:t>
            </a:r>
            <a:r>
              <a:rPr lang="en-US" sz="2400" dirty="0" err="1" smtClean="0"/>
              <a:t>Axios</a:t>
            </a:r>
            <a:r>
              <a:rPr lang="en-US" sz="2400" dirty="0" smtClean="0"/>
              <a:t> API.</a:t>
            </a:r>
          </a:p>
          <a:p>
            <a:r>
              <a:rPr lang="en-US" sz="2400" b="1" dirty="0" smtClean="0"/>
              <a:t>Efficient Navigation:</a:t>
            </a:r>
            <a:r>
              <a:rPr lang="en-US" sz="2400" dirty="0" smtClean="0"/>
              <a:t> Client-side routing for seamless navigation.</a:t>
            </a:r>
          </a:p>
          <a:p>
            <a:r>
              <a:rPr lang="en-US" sz="2400" b="1" dirty="0" smtClean="0"/>
              <a:t>Reduced Server Load:</a:t>
            </a:r>
            <a:r>
              <a:rPr lang="en-US" sz="2400" dirty="0" smtClean="0"/>
              <a:t> Only data is exchanged, not entire pages.</a:t>
            </a:r>
          </a:p>
          <a:p>
            <a:r>
              <a:rPr lang="en-US" sz="2400" b="1" dirty="0" smtClean="0"/>
              <a:t>State Management:</a:t>
            </a:r>
            <a:r>
              <a:rPr lang="en-US" sz="2400" dirty="0" smtClean="0"/>
              <a:t> Handles UI state dynamically with JavaScript frameworks.</a:t>
            </a:r>
          </a:p>
          <a:p>
            <a:r>
              <a:rPr lang="en-US" sz="2400" b="1" dirty="0" smtClean="0"/>
              <a:t>Single HTML Page:</a:t>
            </a:r>
            <a:r>
              <a:rPr lang="en-US" sz="2400" dirty="0" smtClean="0"/>
              <a:t> All content is loaded from a single HTML file with dynamically injected sections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Project Output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 descr="Screenshot 2024-12-22 20294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412776"/>
            <a:ext cx="8229600" cy="489654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2024-12-22 20310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476672"/>
            <a:ext cx="8229600" cy="552492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2024-12-22 20312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332656"/>
            <a:ext cx="8229600" cy="5640737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293</Words>
  <Application>Microsoft Office PowerPoint</Application>
  <PresentationFormat>On-screen Show (4:3)</PresentationFormat>
  <Paragraphs>33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Dairy-Delights</vt:lpstr>
      <vt:lpstr>Introduction</vt:lpstr>
      <vt:lpstr>Technologies Used :</vt:lpstr>
      <vt:lpstr>Architecture</vt:lpstr>
      <vt:lpstr>Architecture</vt:lpstr>
      <vt:lpstr>Features of SPA: </vt:lpstr>
      <vt:lpstr>Project Output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Dairy-Delights</dc:title>
  <dc:creator>janu chowdary</dc:creator>
  <cp:lastModifiedBy>janu chowdary</cp:lastModifiedBy>
  <cp:revision>11</cp:revision>
  <dcterms:created xsi:type="dcterms:W3CDTF">2024-12-22T13:28:48Z</dcterms:created>
  <dcterms:modified xsi:type="dcterms:W3CDTF">2024-12-22T15:14:19Z</dcterms:modified>
</cp:coreProperties>
</file>