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BC6D3A-D6A0-411C-896F-E382540ECF92}" type="doc">
      <dgm:prSet loTypeId="urn:microsoft.com/office/officeart/2005/8/layout/process5" loCatId="process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1C4409A-AB11-456D-ADC6-8C4207D9E004}">
      <dgm:prSet phldrT="[Text]"/>
      <dgm:spPr/>
      <dgm:t>
        <a:bodyPr/>
        <a:lstStyle/>
        <a:p>
          <a:r>
            <a:rPr lang="en-US" dirty="0"/>
            <a:t>Data Ingestion</a:t>
          </a:r>
        </a:p>
      </dgm:t>
    </dgm:pt>
    <dgm:pt modelId="{6BB836E4-319B-4CF1-896C-8E105F56DB33}" type="parTrans" cxnId="{BBDE3595-A73A-408F-A660-E281CCD04754}">
      <dgm:prSet/>
      <dgm:spPr/>
      <dgm:t>
        <a:bodyPr/>
        <a:lstStyle/>
        <a:p>
          <a:endParaRPr lang="en-US"/>
        </a:p>
      </dgm:t>
    </dgm:pt>
    <dgm:pt modelId="{55220170-D03F-4384-A537-7DAC7D72A181}" type="sibTrans" cxnId="{BBDE3595-A73A-408F-A660-E281CCD04754}">
      <dgm:prSet/>
      <dgm:spPr/>
      <dgm:t>
        <a:bodyPr/>
        <a:lstStyle/>
        <a:p>
          <a:endParaRPr lang="en-US"/>
        </a:p>
      </dgm:t>
    </dgm:pt>
    <dgm:pt modelId="{3117DD98-40B3-453F-9561-28237C048A5F}">
      <dgm:prSet phldrT="[Text]"/>
      <dgm:spPr/>
      <dgm:t>
        <a:bodyPr/>
        <a:lstStyle/>
        <a:p>
          <a:r>
            <a:rPr lang="en-US" dirty="0"/>
            <a:t>Data Exploration</a:t>
          </a:r>
        </a:p>
      </dgm:t>
    </dgm:pt>
    <dgm:pt modelId="{92F8FB95-4C77-442D-96EB-7985D67C9837}" type="parTrans" cxnId="{9B61F9E0-AA17-4683-A011-28027FBFAF8A}">
      <dgm:prSet/>
      <dgm:spPr/>
      <dgm:t>
        <a:bodyPr/>
        <a:lstStyle/>
        <a:p>
          <a:endParaRPr lang="en-US"/>
        </a:p>
      </dgm:t>
    </dgm:pt>
    <dgm:pt modelId="{8FF7FED8-4BE0-4621-9327-28E3FB0FEC83}" type="sibTrans" cxnId="{9B61F9E0-AA17-4683-A011-28027FBFAF8A}">
      <dgm:prSet/>
      <dgm:spPr/>
      <dgm:t>
        <a:bodyPr/>
        <a:lstStyle/>
        <a:p>
          <a:endParaRPr lang="en-US"/>
        </a:p>
      </dgm:t>
    </dgm:pt>
    <dgm:pt modelId="{3C919D0E-BEDF-48AA-A820-3779560935D2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F3829D2E-24CA-4B8D-B8E0-56CC40CEDE53}" type="parTrans" cxnId="{055E015C-6266-4CAD-8EEF-10015CFEA77C}">
      <dgm:prSet/>
      <dgm:spPr/>
      <dgm:t>
        <a:bodyPr/>
        <a:lstStyle/>
        <a:p>
          <a:endParaRPr lang="en-US"/>
        </a:p>
      </dgm:t>
    </dgm:pt>
    <dgm:pt modelId="{34406F71-6267-408F-9ADD-77AD9BF5B092}" type="sibTrans" cxnId="{055E015C-6266-4CAD-8EEF-10015CFEA77C}">
      <dgm:prSet/>
      <dgm:spPr/>
      <dgm:t>
        <a:bodyPr/>
        <a:lstStyle/>
        <a:p>
          <a:endParaRPr lang="en-US"/>
        </a:p>
      </dgm:t>
    </dgm:pt>
    <dgm:pt modelId="{BA758405-A08A-421F-9C87-B3C68C9DAA51}">
      <dgm:prSet phldrT="[Text]"/>
      <dgm:spPr/>
      <dgm:t>
        <a:bodyPr/>
        <a:lstStyle/>
        <a:p>
          <a:r>
            <a:rPr lang="en-US" dirty="0"/>
            <a:t>Test-Train Split</a:t>
          </a:r>
        </a:p>
      </dgm:t>
    </dgm:pt>
    <dgm:pt modelId="{14D1BBB1-529F-4E87-9B9F-5110F1C33A4B}" type="parTrans" cxnId="{2B409530-4F70-451A-9A96-A37DD3309E33}">
      <dgm:prSet/>
      <dgm:spPr/>
      <dgm:t>
        <a:bodyPr/>
        <a:lstStyle/>
        <a:p>
          <a:endParaRPr lang="en-US"/>
        </a:p>
      </dgm:t>
    </dgm:pt>
    <dgm:pt modelId="{6028D194-1AD3-4D49-AC36-5B4AF973AEA3}" type="sibTrans" cxnId="{2B409530-4F70-451A-9A96-A37DD3309E33}">
      <dgm:prSet/>
      <dgm:spPr/>
      <dgm:t>
        <a:bodyPr/>
        <a:lstStyle/>
        <a:p>
          <a:endParaRPr lang="en-US"/>
        </a:p>
      </dgm:t>
    </dgm:pt>
    <dgm:pt modelId="{7E31B637-7E17-4649-BDB3-D61376AF50B8}">
      <dgm:prSet phldrT="[Text]"/>
      <dgm:spPr/>
      <dgm:t>
        <a:bodyPr/>
        <a:lstStyle/>
        <a:p>
          <a:r>
            <a:rPr lang="en-US" dirty="0"/>
            <a:t>Dimensionality Reduction</a:t>
          </a:r>
        </a:p>
      </dgm:t>
    </dgm:pt>
    <dgm:pt modelId="{D1F07D0C-D0B4-4725-9482-A69C04B7D73C}" type="parTrans" cxnId="{BDE4C880-8D87-4EA0-BF02-F5707DC5FD1F}">
      <dgm:prSet/>
      <dgm:spPr/>
      <dgm:t>
        <a:bodyPr/>
        <a:lstStyle/>
        <a:p>
          <a:endParaRPr lang="en-US"/>
        </a:p>
      </dgm:t>
    </dgm:pt>
    <dgm:pt modelId="{36E4E910-948D-4C21-9B66-6290B962318D}" type="sibTrans" cxnId="{BDE4C880-8D87-4EA0-BF02-F5707DC5FD1F}">
      <dgm:prSet/>
      <dgm:spPr/>
      <dgm:t>
        <a:bodyPr/>
        <a:lstStyle/>
        <a:p>
          <a:endParaRPr lang="en-US"/>
        </a:p>
      </dgm:t>
    </dgm:pt>
    <dgm:pt modelId="{437478B4-9C31-4CB6-939A-AC3D1A21C270}">
      <dgm:prSet phldrT="[Text]"/>
      <dgm:spPr/>
      <dgm:t>
        <a:bodyPr/>
        <a:lstStyle/>
        <a:p>
          <a:r>
            <a:rPr lang="en-US" dirty="0"/>
            <a:t>Training the model</a:t>
          </a:r>
        </a:p>
      </dgm:t>
    </dgm:pt>
    <dgm:pt modelId="{261DA4B2-FF9E-43B5-BA45-777C6A0CC855}" type="parTrans" cxnId="{A121D641-F529-4C52-932D-B5CEFE6DD361}">
      <dgm:prSet/>
      <dgm:spPr/>
      <dgm:t>
        <a:bodyPr/>
        <a:lstStyle/>
        <a:p>
          <a:endParaRPr lang="en-US"/>
        </a:p>
      </dgm:t>
    </dgm:pt>
    <dgm:pt modelId="{6095171A-E602-4E94-BFA8-C81271C0C697}" type="sibTrans" cxnId="{A121D641-F529-4C52-932D-B5CEFE6DD361}">
      <dgm:prSet/>
      <dgm:spPr/>
      <dgm:t>
        <a:bodyPr/>
        <a:lstStyle/>
        <a:p>
          <a:endParaRPr lang="en-US"/>
        </a:p>
      </dgm:t>
    </dgm:pt>
    <dgm:pt modelId="{8AF80128-A757-4994-946C-F83D7B443E02}">
      <dgm:prSet phldrT="[Text]"/>
      <dgm:spPr/>
      <dgm:t>
        <a:bodyPr/>
        <a:lstStyle/>
        <a:p>
          <a:r>
            <a:rPr lang="en-US" dirty="0"/>
            <a:t>Classification report</a:t>
          </a:r>
        </a:p>
      </dgm:t>
    </dgm:pt>
    <dgm:pt modelId="{EEF222EA-4852-4C2A-97E2-CC9268454ED8}" type="parTrans" cxnId="{704D5F4D-018C-470E-ABEC-9089F5D11910}">
      <dgm:prSet/>
      <dgm:spPr/>
      <dgm:t>
        <a:bodyPr/>
        <a:lstStyle/>
        <a:p>
          <a:endParaRPr lang="en-US"/>
        </a:p>
      </dgm:t>
    </dgm:pt>
    <dgm:pt modelId="{24F1CFD2-C367-4016-9F2E-734392B4254D}" type="sibTrans" cxnId="{704D5F4D-018C-470E-ABEC-9089F5D11910}">
      <dgm:prSet/>
      <dgm:spPr/>
      <dgm:t>
        <a:bodyPr/>
        <a:lstStyle/>
        <a:p>
          <a:endParaRPr lang="en-US"/>
        </a:p>
      </dgm:t>
    </dgm:pt>
    <dgm:pt modelId="{F582FB22-C674-46FC-8A75-D19A38974696}">
      <dgm:prSet phldrT="[Text]"/>
      <dgm:spPr/>
      <dgm:t>
        <a:bodyPr/>
        <a:lstStyle/>
        <a:p>
          <a:r>
            <a:rPr lang="en-US" dirty="0"/>
            <a:t>Testing the model</a:t>
          </a:r>
        </a:p>
      </dgm:t>
    </dgm:pt>
    <dgm:pt modelId="{31B171E6-BF71-497C-BEE1-A56E2E029C0E}" type="parTrans" cxnId="{652014A7-3360-4107-8655-8E354038F2EB}">
      <dgm:prSet/>
      <dgm:spPr/>
      <dgm:t>
        <a:bodyPr/>
        <a:lstStyle/>
        <a:p>
          <a:endParaRPr lang="en-US"/>
        </a:p>
      </dgm:t>
    </dgm:pt>
    <dgm:pt modelId="{657053AD-4B03-4AF5-BEFB-D66E14CF23B6}" type="sibTrans" cxnId="{652014A7-3360-4107-8655-8E354038F2EB}">
      <dgm:prSet/>
      <dgm:spPr/>
      <dgm:t>
        <a:bodyPr/>
        <a:lstStyle/>
        <a:p>
          <a:endParaRPr lang="en-US"/>
        </a:p>
      </dgm:t>
    </dgm:pt>
    <dgm:pt modelId="{71BC5456-317E-45C6-9179-F78F493856E1}" type="pres">
      <dgm:prSet presAssocID="{6DBC6D3A-D6A0-411C-896F-E382540ECF92}" presName="diagram" presStyleCnt="0">
        <dgm:presLayoutVars>
          <dgm:dir/>
          <dgm:resizeHandles val="exact"/>
        </dgm:presLayoutVars>
      </dgm:prSet>
      <dgm:spPr/>
    </dgm:pt>
    <dgm:pt modelId="{9989C93B-E7BE-48D3-AE56-C0D9207C871F}" type="pres">
      <dgm:prSet presAssocID="{31C4409A-AB11-456D-ADC6-8C4207D9E004}" presName="node" presStyleLbl="node1" presStyleIdx="0" presStyleCnt="8">
        <dgm:presLayoutVars>
          <dgm:bulletEnabled val="1"/>
        </dgm:presLayoutVars>
      </dgm:prSet>
      <dgm:spPr/>
    </dgm:pt>
    <dgm:pt modelId="{ACDFDCAC-5C6A-4BE9-A8ED-F89A2EA7CF91}" type="pres">
      <dgm:prSet presAssocID="{55220170-D03F-4384-A537-7DAC7D72A181}" presName="sibTrans" presStyleLbl="sibTrans2D1" presStyleIdx="0" presStyleCnt="7"/>
      <dgm:spPr/>
    </dgm:pt>
    <dgm:pt modelId="{07F79A5A-8BA5-4B23-8C88-C83EB005E339}" type="pres">
      <dgm:prSet presAssocID="{55220170-D03F-4384-A537-7DAC7D72A181}" presName="connectorText" presStyleLbl="sibTrans2D1" presStyleIdx="0" presStyleCnt="7"/>
      <dgm:spPr/>
    </dgm:pt>
    <dgm:pt modelId="{9E85BE45-51DC-4805-B87D-D0FC16DC21CE}" type="pres">
      <dgm:prSet presAssocID="{3117DD98-40B3-453F-9561-28237C048A5F}" presName="node" presStyleLbl="node1" presStyleIdx="1" presStyleCnt="8">
        <dgm:presLayoutVars>
          <dgm:bulletEnabled val="1"/>
        </dgm:presLayoutVars>
      </dgm:prSet>
      <dgm:spPr/>
    </dgm:pt>
    <dgm:pt modelId="{9BDCB1ED-3450-48B9-A24B-BFAA5BE69278}" type="pres">
      <dgm:prSet presAssocID="{8FF7FED8-4BE0-4621-9327-28E3FB0FEC83}" presName="sibTrans" presStyleLbl="sibTrans2D1" presStyleIdx="1" presStyleCnt="7"/>
      <dgm:spPr/>
    </dgm:pt>
    <dgm:pt modelId="{3AC8DA3C-CB13-45B4-867C-B8166F357569}" type="pres">
      <dgm:prSet presAssocID="{8FF7FED8-4BE0-4621-9327-28E3FB0FEC83}" presName="connectorText" presStyleLbl="sibTrans2D1" presStyleIdx="1" presStyleCnt="7"/>
      <dgm:spPr/>
    </dgm:pt>
    <dgm:pt modelId="{B5FAAFD3-857D-46F3-B68D-51F86E63FB76}" type="pres">
      <dgm:prSet presAssocID="{3C919D0E-BEDF-48AA-A820-3779560935D2}" presName="node" presStyleLbl="node1" presStyleIdx="2" presStyleCnt="8">
        <dgm:presLayoutVars>
          <dgm:bulletEnabled val="1"/>
        </dgm:presLayoutVars>
      </dgm:prSet>
      <dgm:spPr/>
    </dgm:pt>
    <dgm:pt modelId="{5BAE9B6C-3716-4AD2-95D3-B93AFE77A353}" type="pres">
      <dgm:prSet presAssocID="{34406F71-6267-408F-9ADD-77AD9BF5B092}" presName="sibTrans" presStyleLbl="sibTrans2D1" presStyleIdx="2" presStyleCnt="7"/>
      <dgm:spPr/>
    </dgm:pt>
    <dgm:pt modelId="{D39E3F36-8AD8-46FF-9F8E-39CDB063EE1D}" type="pres">
      <dgm:prSet presAssocID="{34406F71-6267-408F-9ADD-77AD9BF5B092}" presName="connectorText" presStyleLbl="sibTrans2D1" presStyleIdx="2" presStyleCnt="7"/>
      <dgm:spPr/>
    </dgm:pt>
    <dgm:pt modelId="{94296FDE-E0C5-44D7-8734-61DA64CC422B}" type="pres">
      <dgm:prSet presAssocID="{BA758405-A08A-421F-9C87-B3C68C9DAA51}" presName="node" presStyleLbl="node1" presStyleIdx="3" presStyleCnt="8">
        <dgm:presLayoutVars>
          <dgm:bulletEnabled val="1"/>
        </dgm:presLayoutVars>
      </dgm:prSet>
      <dgm:spPr/>
    </dgm:pt>
    <dgm:pt modelId="{3E657E0B-AEAF-42CD-8C2B-E27A131E2994}" type="pres">
      <dgm:prSet presAssocID="{6028D194-1AD3-4D49-AC36-5B4AF973AEA3}" presName="sibTrans" presStyleLbl="sibTrans2D1" presStyleIdx="3" presStyleCnt="7"/>
      <dgm:spPr/>
    </dgm:pt>
    <dgm:pt modelId="{4E32C1F1-EB16-443D-8F67-56F0DDED9281}" type="pres">
      <dgm:prSet presAssocID="{6028D194-1AD3-4D49-AC36-5B4AF973AEA3}" presName="connectorText" presStyleLbl="sibTrans2D1" presStyleIdx="3" presStyleCnt="7"/>
      <dgm:spPr/>
    </dgm:pt>
    <dgm:pt modelId="{99E653DB-D14E-4E95-B8F1-53FF2559454F}" type="pres">
      <dgm:prSet presAssocID="{7E31B637-7E17-4649-BDB3-D61376AF50B8}" presName="node" presStyleLbl="node1" presStyleIdx="4" presStyleCnt="8">
        <dgm:presLayoutVars>
          <dgm:bulletEnabled val="1"/>
        </dgm:presLayoutVars>
      </dgm:prSet>
      <dgm:spPr/>
    </dgm:pt>
    <dgm:pt modelId="{CA30A82F-C9AD-4611-B47F-086BA3086A13}" type="pres">
      <dgm:prSet presAssocID="{36E4E910-948D-4C21-9B66-6290B962318D}" presName="sibTrans" presStyleLbl="sibTrans2D1" presStyleIdx="4" presStyleCnt="7"/>
      <dgm:spPr/>
    </dgm:pt>
    <dgm:pt modelId="{5C8B4695-0BB5-4E48-AA1C-1F398B7C15C7}" type="pres">
      <dgm:prSet presAssocID="{36E4E910-948D-4C21-9B66-6290B962318D}" presName="connectorText" presStyleLbl="sibTrans2D1" presStyleIdx="4" presStyleCnt="7"/>
      <dgm:spPr/>
    </dgm:pt>
    <dgm:pt modelId="{7B08060E-7D20-4500-ACCE-D979D056D499}" type="pres">
      <dgm:prSet presAssocID="{437478B4-9C31-4CB6-939A-AC3D1A21C270}" presName="node" presStyleLbl="node1" presStyleIdx="5" presStyleCnt="8">
        <dgm:presLayoutVars>
          <dgm:bulletEnabled val="1"/>
        </dgm:presLayoutVars>
      </dgm:prSet>
      <dgm:spPr/>
    </dgm:pt>
    <dgm:pt modelId="{F838CEEC-B678-465C-BDBD-12BB83698BEA}" type="pres">
      <dgm:prSet presAssocID="{6095171A-E602-4E94-BFA8-C81271C0C697}" presName="sibTrans" presStyleLbl="sibTrans2D1" presStyleIdx="5" presStyleCnt="7"/>
      <dgm:spPr/>
    </dgm:pt>
    <dgm:pt modelId="{B9A4714E-5113-4535-9DB2-F88D1C713A29}" type="pres">
      <dgm:prSet presAssocID="{6095171A-E602-4E94-BFA8-C81271C0C697}" presName="connectorText" presStyleLbl="sibTrans2D1" presStyleIdx="5" presStyleCnt="7"/>
      <dgm:spPr/>
    </dgm:pt>
    <dgm:pt modelId="{6EF06AA4-11FF-4DA0-82C2-FCAB705ABC67}" type="pres">
      <dgm:prSet presAssocID="{F582FB22-C674-46FC-8A75-D19A38974696}" presName="node" presStyleLbl="node1" presStyleIdx="6" presStyleCnt="8">
        <dgm:presLayoutVars>
          <dgm:bulletEnabled val="1"/>
        </dgm:presLayoutVars>
      </dgm:prSet>
      <dgm:spPr/>
    </dgm:pt>
    <dgm:pt modelId="{FB7FE085-A248-47B7-B976-9F0C78E6469F}" type="pres">
      <dgm:prSet presAssocID="{657053AD-4B03-4AF5-BEFB-D66E14CF23B6}" presName="sibTrans" presStyleLbl="sibTrans2D1" presStyleIdx="6" presStyleCnt="7"/>
      <dgm:spPr/>
    </dgm:pt>
    <dgm:pt modelId="{BB921DFC-3F2F-4968-9BCD-DCD13F853C12}" type="pres">
      <dgm:prSet presAssocID="{657053AD-4B03-4AF5-BEFB-D66E14CF23B6}" presName="connectorText" presStyleLbl="sibTrans2D1" presStyleIdx="6" presStyleCnt="7"/>
      <dgm:spPr/>
    </dgm:pt>
    <dgm:pt modelId="{EB7A59AE-9D71-4C87-9DBF-3C866D8D5589}" type="pres">
      <dgm:prSet presAssocID="{8AF80128-A757-4994-946C-F83D7B443E02}" presName="node" presStyleLbl="node1" presStyleIdx="7" presStyleCnt="8">
        <dgm:presLayoutVars>
          <dgm:bulletEnabled val="1"/>
        </dgm:presLayoutVars>
      </dgm:prSet>
      <dgm:spPr/>
    </dgm:pt>
  </dgm:ptLst>
  <dgm:cxnLst>
    <dgm:cxn modelId="{0A73450C-F53A-4A19-BCC0-12B03902C5D6}" type="presOf" srcId="{7E31B637-7E17-4649-BDB3-D61376AF50B8}" destId="{99E653DB-D14E-4E95-B8F1-53FF2559454F}" srcOrd="0" destOrd="0" presId="urn:microsoft.com/office/officeart/2005/8/layout/process5"/>
    <dgm:cxn modelId="{9C5EB724-242B-4A92-8FCE-C8B653EBD915}" type="presOf" srcId="{BA758405-A08A-421F-9C87-B3C68C9DAA51}" destId="{94296FDE-E0C5-44D7-8734-61DA64CC422B}" srcOrd="0" destOrd="0" presId="urn:microsoft.com/office/officeart/2005/8/layout/process5"/>
    <dgm:cxn modelId="{25E64A25-FA85-489A-BDFE-349721B2717E}" type="presOf" srcId="{3C919D0E-BEDF-48AA-A820-3779560935D2}" destId="{B5FAAFD3-857D-46F3-B68D-51F86E63FB76}" srcOrd="0" destOrd="0" presId="urn:microsoft.com/office/officeart/2005/8/layout/process5"/>
    <dgm:cxn modelId="{2B409530-4F70-451A-9A96-A37DD3309E33}" srcId="{6DBC6D3A-D6A0-411C-896F-E382540ECF92}" destId="{BA758405-A08A-421F-9C87-B3C68C9DAA51}" srcOrd="3" destOrd="0" parTransId="{14D1BBB1-529F-4E87-9B9F-5110F1C33A4B}" sibTransId="{6028D194-1AD3-4D49-AC36-5B4AF973AEA3}"/>
    <dgm:cxn modelId="{6B95A539-C54B-4B68-921E-05BBA8AE9CB9}" type="presOf" srcId="{6028D194-1AD3-4D49-AC36-5B4AF973AEA3}" destId="{4E32C1F1-EB16-443D-8F67-56F0DDED9281}" srcOrd="1" destOrd="0" presId="urn:microsoft.com/office/officeart/2005/8/layout/process5"/>
    <dgm:cxn modelId="{4D86D93B-029C-4F6E-A69B-D0CF97F74512}" type="presOf" srcId="{36E4E910-948D-4C21-9B66-6290B962318D}" destId="{5C8B4695-0BB5-4E48-AA1C-1F398B7C15C7}" srcOrd="1" destOrd="0" presId="urn:microsoft.com/office/officeart/2005/8/layout/process5"/>
    <dgm:cxn modelId="{3EC76A3E-1C1D-4FC6-87DC-9D4EC8777895}" type="presOf" srcId="{8AF80128-A757-4994-946C-F83D7B443E02}" destId="{EB7A59AE-9D71-4C87-9DBF-3C866D8D5589}" srcOrd="0" destOrd="0" presId="urn:microsoft.com/office/officeart/2005/8/layout/process5"/>
    <dgm:cxn modelId="{87E4C83E-848C-4863-A141-5415799A4222}" type="presOf" srcId="{31C4409A-AB11-456D-ADC6-8C4207D9E004}" destId="{9989C93B-E7BE-48D3-AE56-C0D9207C871F}" srcOrd="0" destOrd="0" presId="urn:microsoft.com/office/officeart/2005/8/layout/process5"/>
    <dgm:cxn modelId="{A121D641-F529-4C52-932D-B5CEFE6DD361}" srcId="{6DBC6D3A-D6A0-411C-896F-E382540ECF92}" destId="{437478B4-9C31-4CB6-939A-AC3D1A21C270}" srcOrd="5" destOrd="0" parTransId="{261DA4B2-FF9E-43B5-BA45-777C6A0CC855}" sibTransId="{6095171A-E602-4E94-BFA8-C81271C0C697}"/>
    <dgm:cxn modelId="{7CE62D46-5EAC-49C6-8266-72251B935C62}" type="presOf" srcId="{8FF7FED8-4BE0-4621-9327-28E3FB0FEC83}" destId="{9BDCB1ED-3450-48B9-A24B-BFAA5BE69278}" srcOrd="0" destOrd="0" presId="urn:microsoft.com/office/officeart/2005/8/layout/process5"/>
    <dgm:cxn modelId="{704D5F4D-018C-470E-ABEC-9089F5D11910}" srcId="{6DBC6D3A-D6A0-411C-896F-E382540ECF92}" destId="{8AF80128-A757-4994-946C-F83D7B443E02}" srcOrd="7" destOrd="0" parTransId="{EEF222EA-4852-4C2A-97E2-CC9268454ED8}" sibTransId="{24F1CFD2-C367-4016-9F2E-734392B4254D}"/>
    <dgm:cxn modelId="{988A2F50-C985-422A-B49F-A539D65C1737}" type="presOf" srcId="{36E4E910-948D-4C21-9B66-6290B962318D}" destId="{CA30A82F-C9AD-4611-B47F-086BA3086A13}" srcOrd="0" destOrd="0" presId="urn:microsoft.com/office/officeart/2005/8/layout/process5"/>
    <dgm:cxn modelId="{868B5354-D451-4C80-9EF6-F378E8ABBC92}" type="presOf" srcId="{657053AD-4B03-4AF5-BEFB-D66E14CF23B6}" destId="{FB7FE085-A248-47B7-B976-9F0C78E6469F}" srcOrd="0" destOrd="0" presId="urn:microsoft.com/office/officeart/2005/8/layout/process5"/>
    <dgm:cxn modelId="{B8F67D58-7CB5-4126-988F-136CB9098B6D}" type="presOf" srcId="{8FF7FED8-4BE0-4621-9327-28E3FB0FEC83}" destId="{3AC8DA3C-CB13-45B4-867C-B8166F357569}" srcOrd="1" destOrd="0" presId="urn:microsoft.com/office/officeart/2005/8/layout/process5"/>
    <dgm:cxn modelId="{055E015C-6266-4CAD-8EEF-10015CFEA77C}" srcId="{6DBC6D3A-D6A0-411C-896F-E382540ECF92}" destId="{3C919D0E-BEDF-48AA-A820-3779560935D2}" srcOrd="2" destOrd="0" parTransId="{F3829D2E-24CA-4B8D-B8E0-56CC40CEDE53}" sibTransId="{34406F71-6267-408F-9ADD-77AD9BF5B092}"/>
    <dgm:cxn modelId="{78E96A62-218D-49A0-8EF1-D0E02C99F09A}" type="presOf" srcId="{F582FB22-C674-46FC-8A75-D19A38974696}" destId="{6EF06AA4-11FF-4DA0-82C2-FCAB705ABC67}" srcOrd="0" destOrd="0" presId="urn:microsoft.com/office/officeart/2005/8/layout/process5"/>
    <dgm:cxn modelId="{3702F566-33CD-4C0B-A417-794F7F251640}" type="presOf" srcId="{437478B4-9C31-4CB6-939A-AC3D1A21C270}" destId="{7B08060E-7D20-4500-ACCE-D979D056D499}" srcOrd="0" destOrd="0" presId="urn:microsoft.com/office/officeart/2005/8/layout/process5"/>
    <dgm:cxn modelId="{DC46B67A-75F6-4EA5-B599-409C55FF392C}" type="presOf" srcId="{6028D194-1AD3-4D49-AC36-5B4AF973AEA3}" destId="{3E657E0B-AEAF-42CD-8C2B-E27A131E2994}" srcOrd="0" destOrd="0" presId="urn:microsoft.com/office/officeart/2005/8/layout/process5"/>
    <dgm:cxn modelId="{2AAB247B-FAD2-4380-8C14-9F491810640D}" type="presOf" srcId="{34406F71-6267-408F-9ADD-77AD9BF5B092}" destId="{D39E3F36-8AD8-46FF-9F8E-39CDB063EE1D}" srcOrd="1" destOrd="0" presId="urn:microsoft.com/office/officeart/2005/8/layout/process5"/>
    <dgm:cxn modelId="{C471C37D-E41F-44B9-86FE-592B95229EE4}" type="presOf" srcId="{6095171A-E602-4E94-BFA8-C81271C0C697}" destId="{F838CEEC-B678-465C-BDBD-12BB83698BEA}" srcOrd="0" destOrd="0" presId="urn:microsoft.com/office/officeart/2005/8/layout/process5"/>
    <dgm:cxn modelId="{BDE4C880-8D87-4EA0-BF02-F5707DC5FD1F}" srcId="{6DBC6D3A-D6A0-411C-896F-E382540ECF92}" destId="{7E31B637-7E17-4649-BDB3-D61376AF50B8}" srcOrd="4" destOrd="0" parTransId="{D1F07D0C-D0B4-4725-9482-A69C04B7D73C}" sibTransId="{36E4E910-948D-4C21-9B66-6290B962318D}"/>
    <dgm:cxn modelId="{7E3F7392-05A5-4825-A485-E60F9D54C591}" type="presOf" srcId="{6095171A-E602-4E94-BFA8-C81271C0C697}" destId="{B9A4714E-5113-4535-9DB2-F88D1C713A29}" srcOrd="1" destOrd="0" presId="urn:microsoft.com/office/officeart/2005/8/layout/process5"/>
    <dgm:cxn modelId="{FA4B9E94-F14C-44A8-9CCE-622C9916CEDD}" type="presOf" srcId="{3117DD98-40B3-453F-9561-28237C048A5F}" destId="{9E85BE45-51DC-4805-B87D-D0FC16DC21CE}" srcOrd="0" destOrd="0" presId="urn:microsoft.com/office/officeart/2005/8/layout/process5"/>
    <dgm:cxn modelId="{BBDE3595-A73A-408F-A660-E281CCD04754}" srcId="{6DBC6D3A-D6A0-411C-896F-E382540ECF92}" destId="{31C4409A-AB11-456D-ADC6-8C4207D9E004}" srcOrd="0" destOrd="0" parTransId="{6BB836E4-319B-4CF1-896C-8E105F56DB33}" sibTransId="{55220170-D03F-4384-A537-7DAC7D72A181}"/>
    <dgm:cxn modelId="{11414099-569F-4555-847C-CDBDC9003E01}" type="presOf" srcId="{6DBC6D3A-D6A0-411C-896F-E382540ECF92}" destId="{71BC5456-317E-45C6-9179-F78F493856E1}" srcOrd="0" destOrd="0" presId="urn:microsoft.com/office/officeart/2005/8/layout/process5"/>
    <dgm:cxn modelId="{652014A7-3360-4107-8655-8E354038F2EB}" srcId="{6DBC6D3A-D6A0-411C-896F-E382540ECF92}" destId="{F582FB22-C674-46FC-8A75-D19A38974696}" srcOrd="6" destOrd="0" parTransId="{31B171E6-BF71-497C-BEE1-A56E2E029C0E}" sibTransId="{657053AD-4B03-4AF5-BEFB-D66E14CF23B6}"/>
    <dgm:cxn modelId="{4FBA4AB2-30F0-4015-87C4-1C2DB61DF95B}" type="presOf" srcId="{55220170-D03F-4384-A537-7DAC7D72A181}" destId="{ACDFDCAC-5C6A-4BE9-A8ED-F89A2EA7CF91}" srcOrd="0" destOrd="0" presId="urn:microsoft.com/office/officeart/2005/8/layout/process5"/>
    <dgm:cxn modelId="{97FDA5C9-830A-4123-8CEB-B72623106C89}" type="presOf" srcId="{34406F71-6267-408F-9ADD-77AD9BF5B092}" destId="{5BAE9B6C-3716-4AD2-95D3-B93AFE77A353}" srcOrd="0" destOrd="0" presId="urn:microsoft.com/office/officeart/2005/8/layout/process5"/>
    <dgm:cxn modelId="{9B61F9E0-AA17-4683-A011-28027FBFAF8A}" srcId="{6DBC6D3A-D6A0-411C-896F-E382540ECF92}" destId="{3117DD98-40B3-453F-9561-28237C048A5F}" srcOrd="1" destOrd="0" parTransId="{92F8FB95-4C77-442D-96EB-7985D67C9837}" sibTransId="{8FF7FED8-4BE0-4621-9327-28E3FB0FEC83}"/>
    <dgm:cxn modelId="{3CF743F6-F2E1-4E7F-9177-C943AC66A86A}" type="presOf" srcId="{55220170-D03F-4384-A537-7DAC7D72A181}" destId="{07F79A5A-8BA5-4B23-8C88-C83EB005E339}" srcOrd="1" destOrd="0" presId="urn:microsoft.com/office/officeart/2005/8/layout/process5"/>
    <dgm:cxn modelId="{E00683F8-EE67-4CAF-9715-097E5BE7F76F}" type="presOf" srcId="{657053AD-4B03-4AF5-BEFB-D66E14CF23B6}" destId="{BB921DFC-3F2F-4968-9BCD-DCD13F853C12}" srcOrd="1" destOrd="0" presId="urn:microsoft.com/office/officeart/2005/8/layout/process5"/>
    <dgm:cxn modelId="{C605EF47-1778-4AD8-9170-7515BFABC462}" type="presParOf" srcId="{71BC5456-317E-45C6-9179-F78F493856E1}" destId="{9989C93B-E7BE-48D3-AE56-C0D9207C871F}" srcOrd="0" destOrd="0" presId="urn:microsoft.com/office/officeart/2005/8/layout/process5"/>
    <dgm:cxn modelId="{F689E6B5-C794-4F02-B356-3BA6C693BE29}" type="presParOf" srcId="{71BC5456-317E-45C6-9179-F78F493856E1}" destId="{ACDFDCAC-5C6A-4BE9-A8ED-F89A2EA7CF91}" srcOrd="1" destOrd="0" presId="urn:microsoft.com/office/officeart/2005/8/layout/process5"/>
    <dgm:cxn modelId="{C89AB238-F4EC-4CF9-880D-504D874DCC28}" type="presParOf" srcId="{ACDFDCAC-5C6A-4BE9-A8ED-F89A2EA7CF91}" destId="{07F79A5A-8BA5-4B23-8C88-C83EB005E339}" srcOrd="0" destOrd="0" presId="urn:microsoft.com/office/officeart/2005/8/layout/process5"/>
    <dgm:cxn modelId="{39DFCE90-C6F9-4F1F-AB5C-F809D8A55001}" type="presParOf" srcId="{71BC5456-317E-45C6-9179-F78F493856E1}" destId="{9E85BE45-51DC-4805-B87D-D0FC16DC21CE}" srcOrd="2" destOrd="0" presId="urn:microsoft.com/office/officeart/2005/8/layout/process5"/>
    <dgm:cxn modelId="{ACA6AC42-062C-4EA6-B14D-F135E25E3A94}" type="presParOf" srcId="{71BC5456-317E-45C6-9179-F78F493856E1}" destId="{9BDCB1ED-3450-48B9-A24B-BFAA5BE69278}" srcOrd="3" destOrd="0" presId="urn:microsoft.com/office/officeart/2005/8/layout/process5"/>
    <dgm:cxn modelId="{D8244FAF-0D5B-44FC-8A46-E790703F134E}" type="presParOf" srcId="{9BDCB1ED-3450-48B9-A24B-BFAA5BE69278}" destId="{3AC8DA3C-CB13-45B4-867C-B8166F357569}" srcOrd="0" destOrd="0" presId="urn:microsoft.com/office/officeart/2005/8/layout/process5"/>
    <dgm:cxn modelId="{C64DE433-056D-4885-9CA8-6C61192555D1}" type="presParOf" srcId="{71BC5456-317E-45C6-9179-F78F493856E1}" destId="{B5FAAFD3-857D-46F3-B68D-51F86E63FB76}" srcOrd="4" destOrd="0" presId="urn:microsoft.com/office/officeart/2005/8/layout/process5"/>
    <dgm:cxn modelId="{452A7254-37CC-4378-899F-D7A7A06205B3}" type="presParOf" srcId="{71BC5456-317E-45C6-9179-F78F493856E1}" destId="{5BAE9B6C-3716-4AD2-95D3-B93AFE77A353}" srcOrd="5" destOrd="0" presId="urn:microsoft.com/office/officeart/2005/8/layout/process5"/>
    <dgm:cxn modelId="{84148DFF-0F4F-498A-88F0-984CFD712CF4}" type="presParOf" srcId="{5BAE9B6C-3716-4AD2-95D3-B93AFE77A353}" destId="{D39E3F36-8AD8-46FF-9F8E-39CDB063EE1D}" srcOrd="0" destOrd="0" presId="urn:microsoft.com/office/officeart/2005/8/layout/process5"/>
    <dgm:cxn modelId="{DF0DDD62-3105-4267-8385-9FF2F94B83CE}" type="presParOf" srcId="{71BC5456-317E-45C6-9179-F78F493856E1}" destId="{94296FDE-E0C5-44D7-8734-61DA64CC422B}" srcOrd="6" destOrd="0" presId="urn:microsoft.com/office/officeart/2005/8/layout/process5"/>
    <dgm:cxn modelId="{29403932-0BFE-405F-A7AD-82B325910818}" type="presParOf" srcId="{71BC5456-317E-45C6-9179-F78F493856E1}" destId="{3E657E0B-AEAF-42CD-8C2B-E27A131E2994}" srcOrd="7" destOrd="0" presId="urn:microsoft.com/office/officeart/2005/8/layout/process5"/>
    <dgm:cxn modelId="{177D3453-A9FA-4179-8416-8CF6A8881F2E}" type="presParOf" srcId="{3E657E0B-AEAF-42CD-8C2B-E27A131E2994}" destId="{4E32C1F1-EB16-443D-8F67-56F0DDED9281}" srcOrd="0" destOrd="0" presId="urn:microsoft.com/office/officeart/2005/8/layout/process5"/>
    <dgm:cxn modelId="{E5C1F969-8690-4847-A939-641CC6485912}" type="presParOf" srcId="{71BC5456-317E-45C6-9179-F78F493856E1}" destId="{99E653DB-D14E-4E95-B8F1-53FF2559454F}" srcOrd="8" destOrd="0" presId="urn:microsoft.com/office/officeart/2005/8/layout/process5"/>
    <dgm:cxn modelId="{A3D43936-ACB3-4BB3-86E0-D530970DEBD0}" type="presParOf" srcId="{71BC5456-317E-45C6-9179-F78F493856E1}" destId="{CA30A82F-C9AD-4611-B47F-086BA3086A13}" srcOrd="9" destOrd="0" presId="urn:microsoft.com/office/officeart/2005/8/layout/process5"/>
    <dgm:cxn modelId="{A26C9388-7176-4943-A787-1838EC9292E6}" type="presParOf" srcId="{CA30A82F-C9AD-4611-B47F-086BA3086A13}" destId="{5C8B4695-0BB5-4E48-AA1C-1F398B7C15C7}" srcOrd="0" destOrd="0" presId="urn:microsoft.com/office/officeart/2005/8/layout/process5"/>
    <dgm:cxn modelId="{1A01532F-0E9D-4D36-962B-E0284FC0A755}" type="presParOf" srcId="{71BC5456-317E-45C6-9179-F78F493856E1}" destId="{7B08060E-7D20-4500-ACCE-D979D056D499}" srcOrd="10" destOrd="0" presId="urn:microsoft.com/office/officeart/2005/8/layout/process5"/>
    <dgm:cxn modelId="{2F7D8186-ED7A-4F94-B15A-FD6D0BCFECC7}" type="presParOf" srcId="{71BC5456-317E-45C6-9179-F78F493856E1}" destId="{F838CEEC-B678-465C-BDBD-12BB83698BEA}" srcOrd="11" destOrd="0" presId="urn:microsoft.com/office/officeart/2005/8/layout/process5"/>
    <dgm:cxn modelId="{DC5DFB04-E4C5-428C-95B0-EAB7E59970E5}" type="presParOf" srcId="{F838CEEC-B678-465C-BDBD-12BB83698BEA}" destId="{B9A4714E-5113-4535-9DB2-F88D1C713A29}" srcOrd="0" destOrd="0" presId="urn:microsoft.com/office/officeart/2005/8/layout/process5"/>
    <dgm:cxn modelId="{EDDE9D05-8F8F-4F8B-A3A0-FF8E7813AB36}" type="presParOf" srcId="{71BC5456-317E-45C6-9179-F78F493856E1}" destId="{6EF06AA4-11FF-4DA0-82C2-FCAB705ABC67}" srcOrd="12" destOrd="0" presId="urn:microsoft.com/office/officeart/2005/8/layout/process5"/>
    <dgm:cxn modelId="{068FEC62-5938-4073-9596-01D688692B27}" type="presParOf" srcId="{71BC5456-317E-45C6-9179-F78F493856E1}" destId="{FB7FE085-A248-47B7-B976-9F0C78E6469F}" srcOrd="13" destOrd="0" presId="urn:microsoft.com/office/officeart/2005/8/layout/process5"/>
    <dgm:cxn modelId="{F7FBA873-7997-42D3-A1A0-F8DF63B82880}" type="presParOf" srcId="{FB7FE085-A248-47B7-B976-9F0C78E6469F}" destId="{BB921DFC-3F2F-4968-9BCD-DCD13F853C12}" srcOrd="0" destOrd="0" presId="urn:microsoft.com/office/officeart/2005/8/layout/process5"/>
    <dgm:cxn modelId="{E7CC3872-E17F-45CA-B214-A2C8AA381C51}" type="presParOf" srcId="{71BC5456-317E-45C6-9179-F78F493856E1}" destId="{EB7A59AE-9D71-4C87-9DBF-3C866D8D5589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1C86FC-6AB0-4EF9-AD12-FBE8F8B5592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C69EF6-AB87-4C0C-8208-89A613D57AA1}">
      <dgm:prSet phldrT="[Text]" custT="1"/>
      <dgm:spPr/>
      <dgm:t>
        <a:bodyPr/>
        <a:lstStyle/>
        <a:p>
          <a:pPr algn="just"/>
          <a:r>
            <a:rPr lang="en-US" sz="1800" dirty="0"/>
            <a:t>Application Case details </a:t>
          </a:r>
        </a:p>
      </dgm:t>
    </dgm:pt>
    <dgm:pt modelId="{9A3379CC-D200-4B99-9495-1C7DC0C3D61B}" type="parTrans" cxnId="{5D9C6197-6073-4D6B-8AB7-880FA7A5D8BB}">
      <dgm:prSet/>
      <dgm:spPr/>
      <dgm:t>
        <a:bodyPr/>
        <a:lstStyle/>
        <a:p>
          <a:pPr algn="just"/>
          <a:endParaRPr lang="en-US"/>
        </a:p>
      </dgm:t>
    </dgm:pt>
    <dgm:pt modelId="{429B40CE-33A0-4048-876A-504B446CAFFE}" type="sibTrans" cxnId="{5D9C6197-6073-4D6B-8AB7-880FA7A5D8BB}">
      <dgm:prSet/>
      <dgm:spPr/>
      <dgm:t>
        <a:bodyPr/>
        <a:lstStyle/>
        <a:p>
          <a:pPr algn="just"/>
          <a:endParaRPr lang="en-US"/>
        </a:p>
      </dgm:t>
    </dgm:pt>
    <dgm:pt modelId="{4F0A04DD-37BF-405B-8083-8454C901692F}">
      <dgm:prSet phldrT="[Text]" custT="1"/>
      <dgm:spPr/>
      <dgm:t>
        <a:bodyPr/>
        <a:lstStyle/>
        <a:p>
          <a:pPr algn="just"/>
          <a:r>
            <a:rPr lang="en-US" sz="1200"/>
            <a:t>Case Number</a:t>
          </a:r>
        </a:p>
      </dgm:t>
    </dgm:pt>
    <dgm:pt modelId="{A9974AD7-A54E-4240-ABE0-5DBF43C53EED}" type="parTrans" cxnId="{9EEEDA18-FD3A-4FBC-B1DE-09A102A81280}">
      <dgm:prSet/>
      <dgm:spPr/>
      <dgm:t>
        <a:bodyPr/>
        <a:lstStyle/>
        <a:p>
          <a:pPr algn="just"/>
          <a:endParaRPr lang="en-US"/>
        </a:p>
      </dgm:t>
    </dgm:pt>
    <dgm:pt modelId="{315E9540-2D3B-4B93-9FC6-73DDD69CE1D0}" type="sibTrans" cxnId="{9EEEDA18-FD3A-4FBC-B1DE-09A102A81280}">
      <dgm:prSet/>
      <dgm:spPr/>
      <dgm:t>
        <a:bodyPr/>
        <a:lstStyle/>
        <a:p>
          <a:pPr algn="just"/>
          <a:endParaRPr lang="en-US"/>
        </a:p>
      </dgm:t>
    </dgm:pt>
    <dgm:pt modelId="{22E4E892-1159-45F4-8259-B55EA81C5EC3}">
      <dgm:prSet phldrT="[Text]" custT="1"/>
      <dgm:spPr/>
      <dgm:t>
        <a:bodyPr/>
        <a:lstStyle/>
        <a:p>
          <a:pPr algn="just"/>
          <a:r>
            <a:rPr lang="en-US" sz="1800"/>
            <a:t>Employer details</a:t>
          </a:r>
        </a:p>
      </dgm:t>
    </dgm:pt>
    <dgm:pt modelId="{0EA1FC08-A4D7-4EE0-A6DA-E7088E26EFC5}" type="parTrans" cxnId="{F557E6C0-71AE-4910-B8DA-089C95B3CC2D}">
      <dgm:prSet/>
      <dgm:spPr/>
      <dgm:t>
        <a:bodyPr/>
        <a:lstStyle/>
        <a:p>
          <a:pPr algn="just"/>
          <a:endParaRPr lang="en-US"/>
        </a:p>
      </dgm:t>
    </dgm:pt>
    <dgm:pt modelId="{E671CA10-1339-4EAF-BA27-2670313C3702}" type="sibTrans" cxnId="{F557E6C0-71AE-4910-B8DA-089C95B3CC2D}">
      <dgm:prSet/>
      <dgm:spPr/>
      <dgm:t>
        <a:bodyPr/>
        <a:lstStyle/>
        <a:p>
          <a:pPr algn="just"/>
          <a:endParaRPr lang="en-US"/>
        </a:p>
      </dgm:t>
    </dgm:pt>
    <dgm:pt modelId="{ED2F3D06-48A8-4B4E-9F43-B7CA92C75EA8}">
      <dgm:prSet phldrT="[Text]" custT="1"/>
      <dgm:spPr/>
      <dgm:t>
        <a:bodyPr/>
        <a:lstStyle/>
        <a:p>
          <a:pPr algn="just"/>
          <a:r>
            <a:rPr lang="en-US" sz="1200"/>
            <a:t>Name</a:t>
          </a:r>
        </a:p>
      </dgm:t>
    </dgm:pt>
    <dgm:pt modelId="{AB992A43-2764-4154-A071-B596FE5E0C68}" type="parTrans" cxnId="{EC48D387-5A4B-41D4-80B6-CCBE92379048}">
      <dgm:prSet/>
      <dgm:spPr/>
      <dgm:t>
        <a:bodyPr/>
        <a:lstStyle/>
        <a:p>
          <a:pPr algn="just"/>
          <a:endParaRPr lang="en-US"/>
        </a:p>
      </dgm:t>
    </dgm:pt>
    <dgm:pt modelId="{12737BEA-22BF-4809-9A0D-1990AC57C2BC}" type="sibTrans" cxnId="{EC48D387-5A4B-41D4-80B6-CCBE92379048}">
      <dgm:prSet/>
      <dgm:spPr/>
      <dgm:t>
        <a:bodyPr/>
        <a:lstStyle/>
        <a:p>
          <a:pPr algn="just"/>
          <a:endParaRPr lang="en-US"/>
        </a:p>
      </dgm:t>
    </dgm:pt>
    <dgm:pt modelId="{211658E5-22BF-4546-8C8C-BEDAEB865787}">
      <dgm:prSet phldrT="[Text]" custT="1"/>
      <dgm:spPr/>
      <dgm:t>
        <a:bodyPr/>
        <a:lstStyle/>
        <a:p>
          <a:pPr algn="just"/>
          <a:r>
            <a:rPr lang="en-US" sz="1800"/>
            <a:t>Agent-attorney details</a:t>
          </a:r>
        </a:p>
      </dgm:t>
    </dgm:pt>
    <dgm:pt modelId="{05B6564C-2096-4B8F-B056-BE22188E7153}" type="parTrans" cxnId="{AB62EA84-4E9A-4EFA-8D9F-C21682962995}">
      <dgm:prSet/>
      <dgm:spPr/>
      <dgm:t>
        <a:bodyPr/>
        <a:lstStyle/>
        <a:p>
          <a:pPr algn="just"/>
          <a:endParaRPr lang="en-US"/>
        </a:p>
      </dgm:t>
    </dgm:pt>
    <dgm:pt modelId="{18ECB021-1066-481C-AC0F-AD989E432F2A}" type="sibTrans" cxnId="{AB62EA84-4E9A-4EFA-8D9F-C21682962995}">
      <dgm:prSet/>
      <dgm:spPr/>
      <dgm:t>
        <a:bodyPr/>
        <a:lstStyle/>
        <a:p>
          <a:pPr algn="just"/>
          <a:endParaRPr lang="en-US"/>
        </a:p>
      </dgm:t>
    </dgm:pt>
    <dgm:pt modelId="{71C74077-6F4B-41D5-B610-A9344DEB28C1}">
      <dgm:prSet phldrT="[Text]" custT="1"/>
      <dgm:spPr/>
      <dgm:t>
        <a:bodyPr/>
        <a:lstStyle/>
        <a:p>
          <a:pPr algn="just"/>
          <a:r>
            <a:rPr lang="en-US" sz="1200"/>
            <a:t>Name of the attorney</a:t>
          </a:r>
        </a:p>
      </dgm:t>
    </dgm:pt>
    <dgm:pt modelId="{B191A5E5-8FD6-4BB0-BBA4-9A69D7FE5338}" type="parTrans" cxnId="{C6360C55-F81B-4BC3-9B96-2B345CD54FF4}">
      <dgm:prSet/>
      <dgm:spPr/>
      <dgm:t>
        <a:bodyPr/>
        <a:lstStyle/>
        <a:p>
          <a:pPr algn="just"/>
          <a:endParaRPr lang="en-US"/>
        </a:p>
      </dgm:t>
    </dgm:pt>
    <dgm:pt modelId="{7AC547D4-8A46-4F59-94C6-7EBF9514CA9B}" type="sibTrans" cxnId="{C6360C55-F81B-4BC3-9B96-2B345CD54FF4}">
      <dgm:prSet/>
      <dgm:spPr/>
      <dgm:t>
        <a:bodyPr/>
        <a:lstStyle/>
        <a:p>
          <a:pPr algn="just"/>
          <a:endParaRPr lang="en-US"/>
        </a:p>
      </dgm:t>
    </dgm:pt>
    <dgm:pt modelId="{70F7E8DB-73F9-44B8-B1CB-4447F62DE95E}">
      <dgm:prSet phldrT="[Text]" custT="1"/>
      <dgm:spPr/>
      <dgm:t>
        <a:bodyPr/>
        <a:lstStyle/>
        <a:p>
          <a:pPr algn="just"/>
          <a:r>
            <a:rPr lang="en-US" sz="1200"/>
            <a:t>City and State</a:t>
          </a:r>
        </a:p>
      </dgm:t>
    </dgm:pt>
    <dgm:pt modelId="{524FC4BF-AEEC-43AD-A39E-71FC52A2E36A}" type="parTrans" cxnId="{1CAACA1E-3C75-48AF-8D85-E0E0DC00AB3F}">
      <dgm:prSet/>
      <dgm:spPr/>
      <dgm:t>
        <a:bodyPr/>
        <a:lstStyle/>
        <a:p>
          <a:pPr algn="just"/>
          <a:endParaRPr lang="en-US"/>
        </a:p>
      </dgm:t>
    </dgm:pt>
    <dgm:pt modelId="{C6D5EDBB-BEAA-4E4A-BEAF-DB94D746FFE7}" type="sibTrans" cxnId="{1CAACA1E-3C75-48AF-8D85-E0E0DC00AB3F}">
      <dgm:prSet/>
      <dgm:spPr/>
      <dgm:t>
        <a:bodyPr/>
        <a:lstStyle/>
        <a:p>
          <a:pPr algn="just"/>
          <a:endParaRPr lang="en-US"/>
        </a:p>
      </dgm:t>
    </dgm:pt>
    <dgm:pt modelId="{320EA8C9-D772-40D8-BDC4-206C94D72BD1}">
      <dgm:prSet custT="1"/>
      <dgm:spPr/>
      <dgm:t>
        <a:bodyPr/>
        <a:lstStyle/>
        <a:p>
          <a:pPr algn="just"/>
          <a:r>
            <a:rPr lang="en-US" sz="1800" dirty="0"/>
            <a:t>Applicant's employment details</a:t>
          </a:r>
        </a:p>
      </dgm:t>
    </dgm:pt>
    <dgm:pt modelId="{3D8F964A-714C-4E2C-B663-A4A7F90E0D4E}" type="parTrans" cxnId="{BC551A19-2D1B-43A6-89AA-9C03E8944030}">
      <dgm:prSet/>
      <dgm:spPr/>
      <dgm:t>
        <a:bodyPr/>
        <a:lstStyle/>
        <a:p>
          <a:pPr algn="just"/>
          <a:endParaRPr lang="en-US"/>
        </a:p>
      </dgm:t>
    </dgm:pt>
    <dgm:pt modelId="{195BEE71-C6E0-4198-968E-6F24FBD40959}" type="sibTrans" cxnId="{BC551A19-2D1B-43A6-89AA-9C03E8944030}">
      <dgm:prSet/>
      <dgm:spPr/>
      <dgm:t>
        <a:bodyPr/>
        <a:lstStyle/>
        <a:p>
          <a:pPr algn="just"/>
          <a:endParaRPr lang="en-US"/>
        </a:p>
      </dgm:t>
    </dgm:pt>
    <dgm:pt modelId="{CD06F80C-FD96-499A-8D4E-59A74EDBF9F0}">
      <dgm:prSet phldrT="[Text]" custT="1"/>
      <dgm:spPr/>
      <dgm:t>
        <a:bodyPr/>
        <a:lstStyle/>
        <a:p>
          <a:pPr algn="just"/>
          <a:r>
            <a:rPr lang="en-US" sz="1200"/>
            <a:t>Submission date, Decision date</a:t>
          </a:r>
        </a:p>
      </dgm:t>
    </dgm:pt>
    <dgm:pt modelId="{AA0D9D11-207E-4C98-B451-7C5663769B01}" type="parTrans" cxnId="{D7CB14CE-1F9A-4D88-A325-30B6138B38AD}">
      <dgm:prSet/>
      <dgm:spPr/>
      <dgm:t>
        <a:bodyPr/>
        <a:lstStyle/>
        <a:p>
          <a:pPr algn="just"/>
          <a:endParaRPr lang="en-US"/>
        </a:p>
      </dgm:t>
    </dgm:pt>
    <dgm:pt modelId="{62677B71-A8FC-4C1D-BE49-2A11748B3CC0}" type="sibTrans" cxnId="{D7CB14CE-1F9A-4D88-A325-30B6138B38AD}">
      <dgm:prSet/>
      <dgm:spPr/>
      <dgm:t>
        <a:bodyPr/>
        <a:lstStyle/>
        <a:p>
          <a:pPr algn="just"/>
          <a:endParaRPr lang="en-US"/>
        </a:p>
      </dgm:t>
    </dgm:pt>
    <dgm:pt modelId="{EC1AFF9A-779A-474E-9220-E5BEBE5D4113}">
      <dgm:prSet phldrT="[Text]" custT="1"/>
      <dgm:spPr/>
      <dgm:t>
        <a:bodyPr/>
        <a:lstStyle/>
        <a:p>
          <a:pPr algn="just"/>
          <a:r>
            <a:rPr lang="en-US" sz="1200" dirty="0"/>
            <a:t>Case Status</a:t>
          </a:r>
        </a:p>
      </dgm:t>
    </dgm:pt>
    <dgm:pt modelId="{83DE02DD-95B9-442D-97BD-E2770DC075D7}" type="parTrans" cxnId="{443E36EF-6BF0-4007-97D2-41A44F6508A8}">
      <dgm:prSet/>
      <dgm:spPr/>
      <dgm:t>
        <a:bodyPr/>
        <a:lstStyle/>
        <a:p>
          <a:pPr algn="just"/>
          <a:endParaRPr lang="en-US"/>
        </a:p>
      </dgm:t>
    </dgm:pt>
    <dgm:pt modelId="{8BE658CF-7DEC-4FD1-9304-E216DE2788F9}" type="sibTrans" cxnId="{443E36EF-6BF0-4007-97D2-41A44F6508A8}">
      <dgm:prSet/>
      <dgm:spPr/>
      <dgm:t>
        <a:bodyPr/>
        <a:lstStyle/>
        <a:p>
          <a:pPr algn="just"/>
          <a:endParaRPr lang="en-US"/>
        </a:p>
      </dgm:t>
    </dgm:pt>
    <dgm:pt modelId="{36F9C8AF-73CF-4CD0-B237-56906E243C8F}">
      <dgm:prSet phldrT="[Text]" custT="1"/>
      <dgm:spPr/>
      <dgm:t>
        <a:bodyPr/>
        <a:lstStyle/>
        <a:p>
          <a:pPr algn="just"/>
          <a:r>
            <a:rPr lang="en-US" sz="1200"/>
            <a:t>Address ( City, Postal code, Sate, Country)</a:t>
          </a:r>
        </a:p>
      </dgm:t>
    </dgm:pt>
    <dgm:pt modelId="{7A8AC828-3E63-4F21-BE94-C8EF0CC61478}" type="parTrans" cxnId="{38BB82C9-017D-4B8C-92E7-49060A6E33A0}">
      <dgm:prSet/>
      <dgm:spPr/>
      <dgm:t>
        <a:bodyPr/>
        <a:lstStyle/>
        <a:p>
          <a:pPr algn="just"/>
          <a:endParaRPr lang="en-US"/>
        </a:p>
      </dgm:t>
    </dgm:pt>
    <dgm:pt modelId="{92B3F733-014F-4D62-86D3-D351FE45605E}" type="sibTrans" cxnId="{38BB82C9-017D-4B8C-92E7-49060A6E33A0}">
      <dgm:prSet/>
      <dgm:spPr/>
      <dgm:t>
        <a:bodyPr/>
        <a:lstStyle/>
        <a:p>
          <a:pPr algn="just"/>
          <a:endParaRPr lang="en-US"/>
        </a:p>
      </dgm:t>
    </dgm:pt>
    <dgm:pt modelId="{577C282E-B7F6-4733-8144-FFB06627208A}">
      <dgm:prSet phldrT="[Text]" custT="1"/>
      <dgm:spPr/>
      <dgm:t>
        <a:bodyPr/>
        <a:lstStyle/>
        <a:p>
          <a:pPr algn="just"/>
          <a:r>
            <a:rPr lang="en-US" sz="1200"/>
            <a:t>Employment Start and end date</a:t>
          </a:r>
        </a:p>
      </dgm:t>
    </dgm:pt>
    <dgm:pt modelId="{EED7B596-D5FC-435A-8D7E-B29A7B9AC073}" type="parTrans" cxnId="{89C6F89D-99F7-45E6-B4AC-D38EB1B93107}">
      <dgm:prSet/>
      <dgm:spPr/>
      <dgm:t>
        <a:bodyPr/>
        <a:lstStyle/>
        <a:p>
          <a:pPr algn="just"/>
          <a:endParaRPr lang="en-US"/>
        </a:p>
      </dgm:t>
    </dgm:pt>
    <dgm:pt modelId="{12E19C97-7DAF-4AC9-8016-41090D4C771E}" type="sibTrans" cxnId="{89C6F89D-99F7-45E6-B4AC-D38EB1B93107}">
      <dgm:prSet/>
      <dgm:spPr/>
      <dgm:t>
        <a:bodyPr/>
        <a:lstStyle/>
        <a:p>
          <a:pPr algn="just"/>
          <a:endParaRPr lang="en-US"/>
        </a:p>
      </dgm:t>
    </dgm:pt>
    <dgm:pt modelId="{9BECD421-D239-4547-8F2C-29223BCBB367}">
      <dgm:prSet custT="1"/>
      <dgm:spPr/>
      <dgm:t>
        <a:bodyPr/>
        <a:lstStyle/>
        <a:p>
          <a:pPr algn="just"/>
          <a:r>
            <a:rPr lang="en-US" sz="1200"/>
            <a:t>Job title</a:t>
          </a:r>
        </a:p>
      </dgm:t>
    </dgm:pt>
    <dgm:pt modelId="{948B8E85-8DA2-458D-8D68-D92141BC8103}" type="parTrans" cxnId="{03D275C8-118A-496B-A773-8B852B8FA84E}">
      <dgm:prSet/>
      <dgm:spPr/>
      <dgm:t>
        <a:bodyPr/>
        <a:lstStyle/>
        <a:p>
          <a:pPr algn="just"/>
          <a:endParaRPr lang="en-US"/>
        </a:p>
      </dgm:t>
    </dgm:pt>
    <dgm:pt modelId="{438DD019-DADC-4CFE-B0B8-2284270E75F8}" type="sibTrans" cxnId="{03D275C8-118A-496B-A773-8B852B8FA84E}">
      <dgm:prSet/>
      <dgm:spPr/>
      <dgm:t>
        <a:bodyPr/>
        <a:lstStyle/>
        <a:p>
          <a:pPr algn="just"/>
          <a:endParaRPr lang="en-US"/>
        </a:p>
      </dgm:t>
    </dgm:pt>
    <dgm:pt modelId="{46BF1FED-6B71-4892-A41E-64B558FC0E5C}">
      <dgm:prSet custT="1"/>
      <dgm:spPr/>
      <dgm:t>
        <a:bodyPr/>
        <a:lstStyle/>
        <a:p>
          <a:pPr algn="just"/>
          <a:r>
            <a:rPr lang="en-US" sz="1200"/>
            <a:t>SOC name and code</a:t>
          </a:r>
        </a:p>
      </dgm:t>
    </dgm:pt>
    <dgm:pt modelId="{834D788B-6A9D-487B-B218-BAE7E04C38A0}" type="parTrans" cxnId="{528B481A-72F8-440D-B353-5AED15E6C8B9}">
      <dgm:prSet/>
      <dgm:spPr/>
      <dgm:t>
        <a:bodyPr/>
        <a:lstStyle/>
        <a:p>
          <a:pPr algn="just"/>
          <a:endParaRPr lang="en-US"/>
        </a:p>
      </dgm:t>
    </dgm:pt>
    <dgm:pt modelId="{1E13C71C-60B8-4D51-8C3E-0280445D23BD}" type="sibTrans" cxnId="{528B481A-72F8-440D-B353-5AED15E6C8B9}">
      <dgm:prSet/>
      <dgm:spPr/>
      <dgm:t>
        <a:bodyPr/>
        <a:lstStyle/>
        <a:p>
          <a:pPr algn="just"/>
          <a:endParaRPr lang="en-US"/>
        </a:p>
      </dgm:t>
    </dgm:pt>
    <dgm:pt modelId="{A1AC2114-A3D3-44EF-913E-6EA5EA1C986D}">
      <dgm:prSet custT="1"/>
      <dgm:spPr/>
      <dgm:t>
        <a:bodyPr/>
        <a:lstStyle/>
        <a:p>
          <a:pPr algn="just"/>
          <a:r>
            <a:rPr lang="en-US" sz="1200" dirty="0"/>
            <a:t>Wage details</a:t>
          </a:r>
        </a:p>
      </dgm:t>
    </dgm:pt>
    <dgm:pt modelId="{61FA62DC-7586-4633-A9B2-97EDC0787B7E}" type="parTrans" cxnId="{FD865E79-244B-43DB-8410-4FCF3ABA40F0}">
      <dgm:prSet/>
      <dgm:spPr/>
      <dgm:t>
        <a:bodyPr/>
        <a:lstStyle/>
        <a:p>
          <a:pPr algn="just"/>
          <a:endParaRPr lang="en-US"/>
        </a:p>
      </dgm:t>
    </dgm:pt>
    <dgm:pt modelId="{19978E08-31C4-4FC1-B945-BC9ED9EF0656}" type="sibTrans" cxnId="{FD865E79-244B-43DB-8410-4FCF3ABA40F0}">
      <dgm:prSet/>
      <dgm:spPr/>
      <dgm:t>
        <a:bodyPr/>
        <a:lstStyle/>
        <a:p>
          <a:pPr algn="just"/>
          <a:endParaRPr lang="en-US"/>
        </a:p>
      </dgm:t>
    </dgm:pt>
    <dgm:pt modelId="{84869419-A09F-4FB3-8503-D3B529AA6C4B}">
      <dgm:prSet custT="1"/>
      <dgm:spPr/>
      <dgm:t>
        <a:bodyPr/>
        <a:lstStyle/>
        <a:p>
          <a:pPr algn="just"/>
          <a:r>
            <a:rPr lang="en-US" sz="1200"/>
            <a:t>Worksite location</a:t>
          </a:r>
        </a:p>
      </dgm:t>
    </dgm:pt>
    <dgm:pt modelId="{91AE26E9-041F-44E3-8D2D-4F8B94BE97FA}" type="parTrans" cxnId="{294B7B4C-1989-4EF0-89EA-D26F3DDB89F0}">
      <dgm:prSet/>
      <dgm:spPr/>
      <dgm:t>
        <a:bodyPr/>
        <a:lstStyle/>
        <a:p>
          <a:pPr algn="just"/>
          <a:endParaRPr lang="en-US"/>
        </a:p>
      </dgm:t>
    </dgm:pt>
    <dgm:pt modelId="{65686A46-C344-4C99-ABC1-661D23B01957}" type="sibTrans" cxnId="{294B7B4C-1989-4EF0-89EA-D26F3DDB89F0}">
      <dgm:prSet/>
      <dgm:spPr/>
      <dgm:t>
        <a:bodyPr/>
        <a:lstStyle/>
        <a:p>
          <a:pPr algn="just"/>
          <a:endParaRPr lang="en-US"/>
        </a:p>
      </dgm:t>
    </dgm:pt>
    <dgm:pt modelId="{0A68A8A3-1A77-4AF4-B8CC-94AB97F3FC62}">
      <dgm:prSet custT="1"/>
      <dgm:spPr/>
      <dgm:t>
        <a:bodyPr/>
        <a:lstStyle/>
        <a:p>
          <a:pPr algn="just"/>
          <a:r>
            <a:rPr lang="en-US" sz="1200"/>
            <a:t>Full time position</a:t>
          </a:r>
          <a:endParaRPr lang="en-US" sz="1200" dirty="0"/>
        </a:p>
      </dgm:t>
    </dgm:pt>
    <dgm:pt modelId="{201AA221-0B61-4E3C-B152-3B1FA627E115}" type="parTrans" cxnId="{CBD92AF5-8C15-4020-B280-2E0B854FC132}">
      <dgm:prSet/>
      <dgm:spPr/>
      <dgm:t>
        <a:bodyPr/>
        <a:lstStyle/>
        <a:p>
          <a:endParaRPr lang="en-US"/>
        </a:p>
      </dgm:t>
    </dgm:pt>
    <dgm:pt modelId="{546D2AC6-1AC3-44F8-A1B5-8BB9DAB0220C}" type="sibTrans" cxnId="{CBD92AF5-8C15-4020-B280-2E0B854FC132}">
      <dgm:prSet/>
      <dgm:spPr/>
      <dgm:t>
        <a:bodyPr/>
        <a:lstStyle/>
        <a:p>
          <a:endParaRPr lang="en-US"/>
        </a:p>
      </dgm:t>
    </dgm:pt>
    <dgm:pt modelId="{DA22F73F-06DA-4011-AC73-548399748E65}" type="pres">
      <dgm:prSet presAssocID="{FE1C86FC-6AB0-4EF9-AD12-FBE8F8B55924}" presName="theList" presStyleCnt="0">
        <dgm:presLayoutVars>
          <dgm:dir/>
          <dgm:animLvl val="lvl"/>
          <dgm:resizeHandles val="exact"/>
        </dgm:presLayoutVars>
      </dgm:prSet>
      <dgm:spPr/>
    </dgm:pt>
    <dgm:pt modelId="{4002CCC2-2380-4CF9-9FB3-E853231A5746}" type="pres">
      <dgm:prSet presAssocID="{FBC69EF6-AB87-4C0C-8208-89A613D57AA1}" presName="compNode" presStyleCnt="0"/>
      <dgm:spPr/>
    </dgm:pt>
    <dgm:pt modelId="{611F2B39-0E9C-4D24-8339-5E11E5AA98BF}" type="pres">
      <dgm:prSet presAssocID="{FBC69EF6-AB87-4C0C-8208-89A613D57AA1}" presName="aNode" presStyleLbl="bgShp" presStyleIdx="0" presStyleCnt="4"/>
      <dgm:spPr/>
    </dgm:pt>
    <dgm:pt modelId="{561D30E9-EE11-4D5F-9978-F6423C9D2090}" type="pres">
      <dgm:prSet presAssocID="{FBC69EF6-AB87-4C0C-8208-89A613D57AA1}" presName="textNode" presStyleLbl="bgShp" presStyleIdx="0" presStyleCnt="4"/>
      <dgm:spPr/>
    </dgm:pt>
    <dgm:pt modelId="{CC5E387A-794D-429E-A939-298E97886B91}" type="pres">
      <dgm:prSet presAssocID="{FBC69EF6-AB87-4C0C-8208-89A613D57AA1}" presName="compChildNode" presStyleCnt="0"/>
      <dgm:spPr/>
    </dgm:pt>
    <dgm:pt modelId="{857EE278-4F2F-4643-8BE1-FC54301023EC}" type="pres">
      <dgm:prSet presAssocID="{FBC69EF6-AB87-4C0C-8208-89A613D57AA1}" presName="theInnerList" presStyleCnt="0"/>
      <dgm:spPr/>
    </dgm:pt>
    <dgm:pt modelId="{6DCCC605-87AE-4DD2-AD02-BA5AF9EF1FCD}" type="pres">
      <dgm:prSet presAssocID="{4F0A04DD-37BF-405B-8083-8454C901692F}" presName="childNode" presStyleLbl="node1" presStyleIdx="0" presStyleCnt="13">
        <dgm:presLayoutVars>
          <dgm:bulletEnabled val="1"/>
        </dgm:presLayoutVars>
      </dgm:prSet>
      <dgm:spPr/>
    </dgm:pt>
    <dgm:pt modelId="{4AF6547C-8A27-4656-928A-DA5E209BAF3F}" type="pres">
      <dgm:prSet presAssocID="{4F0A04DD-37BF-405B-8083-8454C901692F}" presName="aSpace2" presStyleCnt="0"/>
      <dgm:spPr/>
    </dgm:pt>
    <dgm:pt modelId="{11FABA99-3469-48F7-AE70-941B22BB74A6}" type="pres">
      <dgm:prSet presAssocID="{CD06F80C-FD96-499A-8D4E-59A74EDBF9F0}" presName="childNode" presStyleLbl="node1" presStyleIdx="1" presStyleCnt="13">
        <dgm:presLayoutVars>
          <dgm:bulletEnabled val="1"/>
        </dgm:presLayoutVars>
      </dgm:prSet>
      <dgm:spPr/>
    </dgm:pt>
    <dgm:pt modelId="{90AB4625-62CE-4CDC-81AC-216B5A0C98E4}" type="pres">
      <dgm:prSet presAssocID="{CD06F80C-FD96-499A-8D4E-59A74EDBF9F0}" presName="aSpace2" presStyleCnt="0"/>
      <dgm:spPr/>
    </dgm:pt>
    <dgm:pt modelId="{30F7F11A-E430-4193-BFFC-B3386388FE40}" type="pres">
      <dgm:prSet presAssocID="{EC1AFF9A-779A-474E-9220-E5BEBE5D4113}" presName="childNode" presStyleLbl="node1" presStyleIdx="2" presStyleCnt="13">
        <dgm:presLayoutVars>
          <dgm:bulletEnabled val="1"/>
        </dgm:presLayoutVars>
      </dgm:prSet>
      <dgm:spPr/>
    </dgm:pt>
    <dgm:pt modelId="{59B96A28-DCAF-4004-A9B8-40F9BF32C603}" type="pres">
      <dgm:prSet presAssocID="{FBC69EF6-AB87-4C0C-8208-89A613D57AA1}" presName="aSpace" presStyleCnt="0"/>
      <dgm:spPr/>
    </dgm:pt>
    <dgm:pt modelId="{19B99967-F077-4762-92EE-157795B65507}" type="pres">
      <dgm:prSet presAssocID="{22E4E892-1159-45F4-8259-B55EA81C5EC3}" presName="compNode" presStyleCnt="0"/>
      <dgm:spPr/>
    </dgm:pt>
    <dgm:pt modelId="{F6FD006D-8214-4F36-971C-EFE5E3B12D98}" type="pres">
      <dgm:prSet presAssocID="{22E4E892-1159-45F4-8259-B55EA81C5EC3}" presName="aNode" presStyleLbl="bgShp" presStyleIdx="1" presStyleCnt="4"/>
      <dgm:spPr/>
    </dgm:pt>
    <dgm:pt modelId="{A62B2031-B020-450D-AB2D-33FC908DC49D}" type="pres">
      <dgm:prSet presAssocID="{22E4E892-1159-45F4-8259-B55EA81C5EC3}" presName="textNode" presStyleLbl="bgShp" presStyleIdx="1" presStyleCnt="4"/>
      <dgm:spPr/>
    </dgm:pt>
    <dgm:pt modelId="{A43B8E7D-B2AB-4D01-9571-CDB8CCB642A8}" type="pres">
      <dgm:prSet presAssocID="{22E4E892-1159-45F4-8259-B55EA81C5EC3}" presName="compChildNode" presStyleCnt="0"/>
      <dgm:spPr/>
    </dgm:pt>
    <dgm:pt modelId="{D63ACCA0-0B82-487F-8785-0B382610F98E}" type="pres">
      <dgm:prSet presAssocID="{22E4E892-1159-45F4-8259-B55EA81C5EC3}" presName="theInnerList" presStyleCnt="0"/>
      <dgm:spPr/>
    </dgm:pt>
    <dgm:pt modelId="{5DA2F286-D4D1-463E-B87C-884297E63CA3}" type="pres">
      <dgm:prSet presAssocID="{ED2F3D06-48A8-4B4E-9F43-B7CA92C75EA8}" presName="childNode" presStyleLbl="node1" presStyleIdx="3" presStyleCnt="13">
        <dgm:presLayoutVars>
          <dgm:bulletEnabled val="1"/>
        </dgm:presLayoutVars>
      </dgm:prSet>
      <dgm:spPr/>
    </dgm:pt>
    <dgm:pt modelId="{C4D68E9D-4E36-4BD5-B585-3BCF46A21179}" type="pres">
      <dgm:prSet presAssocID="{ED2F3D06-48A8-4B4E-9F43-B7CA92C75EA8}" presName="aSpace2" presStyleCnt="0"/>
      <dgm:spPr/>
    </dgm:pt>
    <dgm:pt modelId="{D565E9F5-4157-418F-A9CC-1D096C6E7566}" type="pres">
      <dgm:prSet presAssocID="{36F9C8AF-73CF-4CD0-B237-56906E243C8F}" presName="childNode" presStyleLbl="node1" presStyleIdx="4" presStyleCnt="13">
        <dgm:presLayoutVars>
          <dgm:bulletEnabled val="1"/>
        </dgm:presLayoutVars>
      </dgm:prSet>
      <dgm:spPr/>
    </dgm:pt>
    <dgm:pt modelId="{D9262192-9361-4679-9012-17A85937785C}" type="pres">
      <dgm:prSet presAssocID="{36F9C8AF-73CF-4CD0-B237-56906E243C8F}" presName="aSpace2" presStyleCnt="0"/>
      <dgm:spPr/>
    </dgm:pt>
    <dgm:pt modelId="{1C18F3CF-AD06-4324-88A7-4E7A270C82CF}" type="pres">
      <dgm:prSet presAssocID="{577C282E-B7F6-4733-8144-FFB06627208A}" presName="childNode" presStyleLbl="node1" presStyleIdx="5" presStyleCnt="13">
        <dgm:presLayoutVars>
          <dgm:bulletEnabled val="1"/>
        </dgm:presLayoutVars>
      </dgm:prSet>
      <dgm:spPr/>
    </dgm:pt>
    <dgm:pt modelId="{7C9F795A-1A77-43DF-BCCC-EEA990A1C4A3}" type="pres">
      <dgm:prSet presAssocID="{22E4E892-1159-45F4-8259-B55EA81C5EC3}" presName="aSpace" presStyleCnt="0"/>
      <dgm:spPr/>
    </dgm:pt>
    <dgm:pt modelId="{841A57F2-57AC-4D3D-8465-F525853AA6F4}" type="pres">
      <dgm:prSet presAssocID="{211658E5-22BF-4546-8C8C-BEDAEB865787}" presName="compNode" presStyleCnt="0"/>
      <dgm:spPr/>
    </dgm:pt>
    <dgm:pt modelId="{D55C22B2-A7B3-4CE6-A0F1-C2AD210DD834}" type="pres">
      <dgm:prSet presAssocID="{211658E5-22BF-4546-8C8C-BEDAEB865787}" presName="aNode" presStyleLbl="bgShp" presStyleIdx="2" presStyleCnt="4"/>
      <dgm:spPr/>
    </dgm:pt>
    <dgm:pt modelId="{D2DFD54D-F32C-4334-8F75-72FBF9E0E244}" type="pres">
      <dgm:prSet presAssocID="{211658E5-22BF-4546-8C8C-BEDAEB865787}" presName="textNode" presStyleLbl="bgShp" presStyleIdx="2" presStyleCnt="4"/>
      <dgm:spPr/>
    </dgm:pt>
    <dgm:pt modelId="{B29528C9-010A-40FE-B575-8802B2F85AAB}" type="pres">
      <dgm:prSet presAssocID="{211658E5-22BF-4546-8C8C-BEDAEB865787}" presName="compChildNode" presStyleCnt="0"/>
      <dgm:spPr/>
    </dgm:pt>
    <dgm:pt modelId="{CC6EFCC4-FA95-4AC3-A822-94F06E647235}" type="pres">
      <dgm:prSet presAssocID="{211658E5-22BF-4546-8C8C-BEDAEB865787}" presName="theInnerList" presStyleCnt="0"/>
      <dgm:spPr/>
    </dgm:pt>
    <dgm:pt modelId="{EEDB085B-153C-43AB-A489-D2EE5F1B1AC8}" type="pres">
      <dgm:prSet presAssocID="{71C74077-6F4B-41D5-B610-A9344DEB28C1}" presName="childNode" presStyleLbl="node1" presStyleIdx="6" presStyleCnt="13">
        <dgm:presLayoutVars>
          <dgm:bulletEnabled val="1"/>
        </dgm:presLayoutVars>
      </dgm:prSet>
      <dgm:spPr/>
    </dgm:pt>
    <dgm:pt modelId="{75D12A8C-19D4-4928-AE2F-B2AFCD1ADC12}" type="pres">
      <dgm:prSet presAssocID="{71C74077-6F4B-41D5-B610-A9344DEB28C1}" presName="aSpace2" presStyleCnt="0"/>
      <dgm:spPr/>
    </dgm:pt>
    <dgm:pt modelId="{21172694-84D2-41FA-AEE7-A2443CDBBB25}" type="pres">
      <dgm:prSet presAssocID="{70F7E8DB-73F9-44B8-B1CB-4447F62DE95E}" presName="childNode" presStyleLbl="node1" presStyleIdx="7" presStyleCnt="13">
        <dgm:presLayoutVars>
          <dgm:bulletEnabled val="1"/>
        </dgm:presLayoutVars>
      </dgm:prSet>
      <dgm:spPr/>
    </dgm:pt>
    <dgm:pt modelId="{CC9D1C58-7B11-42A9-8BB4-53AD25D04300}" type="pres">
      <dgm:prSet presAssocID="{211658E5-22BF-4546-8C8C-BEDAEB865787}" presName="aSpace" presStyleCnt="0"/>
      <dgm:spPr/>
    </dgm:pt>
    <dgm:pt modelId="{1FD9FBB3-1D43-4F49-A27D-1EDD87DE266E}" type="pres">
      <dgm:prSet presAssocID="{320EA8C9-D772-40D8-BDC4-206C94D72BD1}" presName="compNode" presStyleCnt="0"/>
      <dgm:spPr/>
    </dgm:pt>
    <dgm:pt modelId="{E2F58960-AA08-4295-A1B9-F6047BDD9840}" type="pres">
      <dgm:prSet presAssocID="{320EA8C9-D772-40D8-BDC4-206C94D72BD1}" presName="aNode" presStyleLbl="bgShp" presStyleIdx="3" presStyleCnt="4"/>
      <dgm:spPr/>
    </dgm:pt>
    <dgm:pt modelId="{D0786D56-78D1-4867-83E1-0D8E1C1FE191}" type="pres">
      <dgm:prSet presAssocID="{320EA8C9-D772-40D8-BDC4-206C94D72BD1}" presName="textNode" presStyleLbl="bgShp" presStyleIdx="3" presStyleCnt="4"/>
      <dgm:spPr/>
    </dgm:pt>
    <dgm:pt modelId="{F06195D0-D85C-4E45-9332-C93B00EE0B0E}" type="pres">
      <dgm:prSet presAssocID="{320EA8C9-D772-40D8-BDC4-206C94D72BD1}" presName="compChildNode" presStyleCnt="0"/>
      <dgm:spPr/>
    </dgm:pt>
    <dgm:pt modelId="{A51480DA-FC14-4A23-A8C8-D130CCEA0BE5}" type="pres">
      <dgm:prSet presAssocID="{320EA8C9-D772-40D8-BDC4-206C94D72BD1}" presName="theInnerList" presStyleCnt="0"/>
      <dgm:spPr/>
    </dgm:pt>
    <dgm:pt modelId="{1E10DE01-3942-4DFB-9085-526EDED03350}" type="pres">
      <dgm:prSet presAssocID="{9BECD421-D239-4547-8F2C-29223BCBB367}" presName="childNode" presStyleLbl="node1" presStyleIdx="8" presStyleCnt="13">
        <dgm:presLayoutVars>
          <dgm:bulletEnabled val="1"/>
        </dgm:presLayoutVars>
      </dgm:prSet>
      <dgm:spPr/>
    </dgm:pt>
    <dgm:pt modelId="{9CDE4924-C72D-4019-9DAC-64F560125611}" type="pres">
      <dgm:prSet presAssocID="{9BECD421-D239-4547-8F2C-29223BCBB367}" presName="aSpace2" presStyleCnt="0"/>
      <dgm:spPr/>
    </dgm:pt>
    <dgm:pt modelId="{979CFC1E-4DA9-4C54-AB9D-6538CAD0AA92}" type="pres">
      <dgm:prSet presAssocID="{46BF1FED-6B71-4892-A41E-64B558FC0E5C}" presName="childNode" presStyleLbl="node1" presStyleIdx="9" presStyleCnt="13">
        <dgm:presLayoutVars>
          <dgm:bulletEnabled val="1"/>
        </dgm:presLayoutVars>
      </dgm:prSet>
      <dgm:spPr/>
    </dgm:pt>
    <dgm:pt modelId="{F4089715-F296-43F9-B1DE-51AD37E4EC89}" type="pres">
      <dgm:prSet presAssocID="{46BF1FED-6B71-4892-A41E-64B558FC0E5C}" presName="aSpace2" presStyleCnt="0"/>
      <dgm:spPr/>
    </dgm:pt>
    <dgm:pt modelId="{5A420D53-158B-472E-B274-4F2761458FD6}" type="pres">
      <dgm:prSet presAssocID="{A1AC2114-A3D3-44EF-913E-6EA5EA1C986D}" presName="childNode" presStyleLbl="node1" presStyleIdx="10" presStyleCnt="13">
        <dgm:presLayoutVars>
          <dgm:bulletEnabled val="1"/>
        </dgm:presLayoutVars>
      </dgm:prSet>
      <dgm:spPr/>
    </dgm:pt>
    <dgm:pt modelId="{A923A6A7-9C9D-4D34-8DD8-5D03CF693462}" type="pres">
      <dgm:prSet presAssocID="{A1AC2114-A3D3-44EF-913E-6EA5EA1C986D}" presName="aSpace2" presStyleCnt="0"/>
      <dgm:spPr/>
    </dgm:pt>
    <dgm:pt modelId="{DE045C87-B8B1-44BF-96F4-911B53C5EC8F}" type="pres">
      <dgm:prSet presAssocID="{0A68A8A3-1A77-4AF4-B8CC-94AB97F3FC62}" presName="childNode" presStyleLbl="node1" presStyleIdx="11" presStyleCnt="13">
        <dgm:presLayoutVars>
          <dgm:bulletEnabled val="1"/>
        </dgm:presLayoutVars>
      </dgm:prSet>
      <dgm:spPr/>
    </dgm:pt>
    <dgm:pt modelId="{E209BCD8-10E3-4C1C-9102-6CCB7F200947}" type="pres">
      <dgm:prSet presAssocID="{0A68A8A3-1A77-4AF4-B8CC-94AB97F3FC62}" presName="aSpace2" presStyleCnt="0"/>
      <dgm:spPr/>
    </dgm:pt>
    <dgm:pt modelId="{D3B22E4C-62E0-4B77-86CA-25CD211E5B86}" type="pres">
      <dgm:prSet presAssocID="{84869419-A09F-4FB3-8503-D3B529AA6C4B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DEBBE501-AEA9-4591-9470-9F1219662E6D}" type="presOf" srcId="{36F9C8AF-73CF-4CD0-B237-56906E243C8F}" destId="{D565E9F5-4157-418F-A9CC-1D096C6E7566}" srcOrd="0" destOrd="0" presId="urn:microsoft.com/office/officeart/2005/8/layout/lProcess2"/>
    <dgm:cxn modelId="{29218F05-E888-4CAE-8679-4D2502582401}" type="presOf" srcId="{EC1AFF9A-779A-474E-9220-E5BEBE5D4113}" destId="{30F7F11A-E430-4193-BFFC-B3386388FE40}" srcOrd="0" destOrd="0" presId="urn:microsoft.com/office/officeart/2005/8/layout/lProcess2"/>
    <dgm:cxn modelId="{A22ACF05-DA4C-4F41-9FD3-B2F085C17521}" type="presOf" srcId="{320EA8C9-D772-40D8-BDC4-206C94D72BD1}" destId="{E2F58960-AA08-4295-A1B9-F6047BDD9840}" srcOrd="0" destOrd="0" presId="urn:microsoft.com/office/officeart/2005/8/layout/lProcess2"/>
    <dgm:cxn modelId="{FB2A2A18-8A8F-409A-AC1B-ACBC9333DCB1}" type="presOf" srcId="{211658E5-22BF-4546-8C8C-BEDAEB865787}" destId="{D55C22B2-A7B3-4CE6-A0F1-C2AD210DD834}" srcOrd="0" destOrd="0" presId="urn:microsoft.com/office/officeart/2005/8/layout/lProcess2"/>
    <dgm:cxn modelId="{9EEEDA18-FD3A-4FBC-B1DE-09A102A81280}" srcId="{FBC69EF6-AB87-4C0C-8208-89A613D57AA1}" destId="{4F0A04DD-37BF-405B-8083-8454C901692F}" srcOrd="0" destOrd="0" parTransId="{A9974AD7-A54E-4240-ABE0-5DBF43C53EED}" sibTransId="{315E9540-2D3B-4B93-9FC6-73DDD69CE1D0}"/>
    <dgm:cxn modelId="{BC551A19-2D1B-43A6-89AA-9C03E8944030}" srcId="{FE1C86FC-6AB0-4EF9-AD12-FBE8F8B55924}" destId="{320EA8C9-D772-40D8-BDC4-206C94D72BD1}" srcOrd="3" destOrd="0" parTransId="{3D8F964A-714C-4E2C-B663-A4A7F90E0D4E}" sibTransId="{195BEE71-C6E0-4198-968E-6F24FBD40959}"/>
    <dgm:cxn modelId="{528B481A-72F8-440D-B353-5AED15E6C8B9}" srcId="{320EA8C9-D772-40D8-BDC4-206C94D72BD1}" destId="{46BF1FED-6B71-4892-A41E-64B558FC0E5C}" srcOrd="1" destOrd="0" parTransId="{834D788B-6A9D-487B-B218-BAE7E04C38A0}" sibTransId="{1E13C71C-60B8-4D51-8C3E-0280445D23BD}"/>
    <dgm:cxn modelId="{1CAACA1E-3C75-48AF-8D85-E0E0DC00AB3F}" srcId="{211658E5-22BF-4546-8C8C-BEDAEB865787}" destId="{70F7E8DB-73F9-44B8-B1CB-4447F62DE95E}" srcOrd="1" destOrd="0" parTransId="{524FC4BF-AEEC-43AD-A39E-71FC52A2E36A}" sibTransId="{C6D5EDBB-BEAA-4E4A-BEAF-DB94D746FFE7}"/>
    <dgm:cxn modelId="{41C0DB28-2116-48C4-B67F-E64BE48720E2}" type="presOf" srcId="{211658E5-22BF-4546-8C8C-BEDAEB865787}" destId="{D2DFD54D-F32C-4334-8F75-72FBF9E0E244}" srcOrd="1" destOrd="0" presId="urn:microsoft.com/office/officeart/2005/8/layout/lProcess2"/>
    <dgm:cxn modelId="{43414A32-FBD1-476C-BB72-DB74178F73FF}" type="presOf" srcId="{9BECD421-D239-4547-8F2C-29223BCBB367}" destId="{1E10DE01-3942-4DFB-9085-526EDED03350}" srcOrd="0" destOrd="0" presId="urn:microsoft.com/office/officeart/2005/8/layout/lProcess2"/>
    <dgm:cxn modelId="{9A1AE63A-6B11-4A02-A775-150FC57C096C}" type="presOf" srcId="{CD06F80C-FD96-499A-8D4E-59A74EDBF9F0}" destId="{11FABA99-3469-48F7-AE70-941B22BB74A6}" srcOrd="0" destOrd="0" presId="urn:microsoft.com/office/officeart/2005/8/layout/lProcess2"/>
    <dgm:cxn modelId="{4265673F-5FFF-46EA-8687-CD09042B8B3A}" type="presOf" srcId="{46BF1FED-6B71-4892-A41E-64B558FC0E5C}" destId="{979CFC1E-4DA9-4C54-AB9D-6538CAD0AA92}" srcOrd="0" destOrd="0" presId="urn:microsoft.com/office/officeart/2005/8/layout/lProcess2"/>
    <dgm:cxn modelId="{81D01B48-EA8B-46AE-92BE-38419F254B6B}" type="presOf" srcId="{70F7E8DB-73F9-44B8-B1CB-4447F62DE95E}" destId="{21172694-84D2-41FA-AEE7-A2443CDBBB25}" srcOrd="0" destOrd="0" presId="urn:microsoft.com/office/officeart/2005/8/layout/lProcess2"/>
    <dgm:cxn modelId="{294B7B4C-1989-4EF0-89EA-D26F3DDB89F0}" srcId="{320EA8C9-D772-40D8-BDC4-206C94D72BD1}" destId="{84869419-A09F-4FB3-8503-D3B529AA6C4B}" srcOrd="4" destOrd="0" parTransId="{91AE26E9-041F-44E3-8D2D-4F8B94BE97FA}" sibTransId="{65686A46-C344-4C99-ABC1-661D23B01957}"/>
    <dgm:cxn modelId="{9F2BC154-8AB9-4E18-BB82-8A25C29456E5}" type="presOf" srcId="{0A68A8A3-1A77-4AF4-B8CC-94AB97F3FC62}" destId="{DE045C87-B8B1-44BF-96F4-911B53C5EC8F}" srcOrd="0" destOrd="0" presId="urn:microsoft.com/office/officeart/2005/8/layout/lProcess2"/>
    <dgm:cxn modelId="{C6360C55-F81B-4BC3-9B96-2B345CD54FF4}" srcId="{211658E5-22BF-4546-8C8C-BEDAEB865787}" destId="{71C74077-6F4B-41D5-B610-A9344DEB28C1}" srcOrd="0" destOrd="0" parTransId="{B191A5E5-8FD6-4BB0-BBA4-9A69D7FE5338}" sibTransId="{7AC547D4-8A46-4F59-94C6-7EBF9514CA9B}"/>
    <dgm:cxn modelId="{D0136370-2CE7-4722-A00E-1CDFC2B5F2E8}" type="presOf" srcId="{ED2F3D06-48A8-4B4E-9F43-B7CA92C75EA8}" destId="{5DA2F286-D4D1-463E-B87C-884297E63CA3}" srcOrd="0" destOrd="0" presId="urn:microsoft.com/office/officeart/2005/8/layout/lProcess2"/>
    <dgm:cxn modelId="{FF927E74-AC46-48C9-8F96-EC37FD1DD20B}" type="presOf" srcId="{577C282E-B7F6-4733-8144-FFB06627208A}" destId="{1C18F3CF-AD06-4324-88A7-4E7A270C82CF}" srcOrd="0" destOrd="0" presId="urn:microsoft.com/office/officeart/2005/8/layout/lProcess2"/>
    <dgm:cxn modelId="{EED90F78-8ABD-4E33-AB79-A251E692548E}" type="presOf" srcId="{84869419-A09F-4FB3-8503-D3B529AA6C4B}" destId="{D3B22E4C-62E0-4B77-86CA-25CD211E5B86}" srcOrd="0" destOrd="0" presId="urn:microsoft.com/office/officeart/2005/8/layout/lProcess2"/>
    <dgm:cxn modelId="{FD865E79-244B-43DB-8410-4FCF3ABA40F0}" srcId="{320EA8C9-D772-40D8-BDC4-206C94D72BD1}" destId="{A1AC2114-A3D3-44EF-913E-6EA5EA1C986D}" srcOrd="2" destOrd="0" parTransId="{61FA62DC-7586-4633-A9B2-97EDC0787B7E}" sibTransId="{19978E08-31C4-4FC1-B945-BC9ED9EF0656}"/>
    <dgm:cxn modelId="{DBB3697D-78A5-46A6-9000-87EBAD46AB45}" type="presOf" srcId="{22E4E892-1159-45F4-8259-B55EA81C5EC3}" destId="{A62B2031-B020-450D-AB2D-33FC908DC49D}" srcOrd="1" destOrd="0" presId="urn:microsoft.com/office/officeart/2005/8/layout/lProcess2"/>
    <dgm:cxn modelId="{AB62EA84-4E9A-4EFA-8D9F-C21682962995}" srcId="{FE1C86FC-6AB0-4EF9-AD12-FBE8F8B55924}" destId="{211658E5-22BF-4546-8C8C-BEDAEB865787}" srcOrd="2" destOrd="0" parTransId="{05B6564C-2096-4B8F-B056-BE22188E7153}" sibTransId="{18ECB021-1066-481C-AC0F-AD989E432F2A}"/>
    <dgm:cxn modelId="{EC48D387-5A4B-41D4-80B6-CCBE92379048}" srcId="{22E4E892-1159-45F4-8259-B55EA81C5EC3}" destId="{ED2F3D06-48A8-4B4E-9F43-B7CA92C75EA8}" srcOrd="0" destOrd="0" parTransId="{AB992A43-2764-4154-A071-B596FE5E0C68}" sibTransId="{12737BEA-22BF-4809-9A0D-1990AC57C2BC}"/>
    <dgm:cxn modelId="{5D9C6197-6073-4D6B-8AB7-880FA7A5D8BB}" srcId="{FE1C86FC-6AB0-4EF9-AD12-FBE8F8B55924}" destId="{FBC69EF6-AB87-4C0C-8208-89A613D57AA1}" srcOrd="0" destOrd="0" parTransId="{9A3379CC-D200-4B99-9495-1C7DC0C3D61B}" sibTransId="{429B40CE-33A0-4048-876A-504B446CAFFE}"/>
    <dgm:cxn modelId="{89C6F89D-99F7-45E6-B4AC-D38EB1B93107}" srcId="{22E4E892-1159-45F4-8259-B55EA81C5EC3}" destId="{577C282E-B7F6-4733-8144-FFB06627208A}" srcOrd="2" destOrd="0" parTransId="{EED7B596-D5FC-435A-8D7E-B29A7B9AC073}" sibTransId="{12E19C97-7DAF-4AC9-8016-41090D4C771E}"/>
    <dgm:cxn modelId="{47EE48A4-2975-4D17-8C5D-FD8CD5A96F9B}" type="presOf" srcId="{4F0A04DD-37BF-405B-8083-8454C901692F}" destId="{6DCCC605-87AE-4DD2-AD02-BA5AF9EF1FCD}" srcOrd="0" destOrd="0" presId="urn:microsoft.com/office/officeart/2005/8/layout/lProcess2"/>
    <dgm:cxn modelId="{011A0EA5-6A5D-4821-BA8C-17135ABCB30C}" type="presOf" srcId="{71C74077-6F4B-41D5-B610-A9344DEB28C1}" destId="{EEDB085B-153C-43AB-A489-D2EE5F1B1AC8}" srcOrd="0" destOrd="0" presId="urn:microsoft.com/office/officeart/2005/8/layout/lProcess2"/>
    <dgm:cxn modelId="{025972BD-3A35-4A7C-984E-716BE2BA0999}" type="presOf" srcId="{22E4E892-1159-45F4-8259-B55EA81C5EC3}" destId="{F6FD006D-8214-4F36-971C-EFE5E3B12D98}" srcOrd="0" destOrd="0" presId="urn:microsoft.com/office/officeart/2005/8/layout/lProcess2"/>
    <dgm:cxn modelId="{F557E6C0-71AE-4910-B8DA-089C95B3CC2D}" srcId="{FE1C86FC-6AB0-4EF9-AD12-FBE8F8B55924}" destId="{22E4E892-1159-45F4-8259-B55EA81C5EC3}" srcOrd="1" destOrd="0" parTransId="{0EA1FC08-A4D7-4EE0-A6DA-E7088E26EFC5}" sibTransId="{E671CA10-1339-4EAF-BA27-2670313C3702}"/>
    <dgm:cxn modelId="{03D275C8-118A-496B-A773-8B852B8FA84E}" srcId="{320EA8C9-D772-40D8-BDC4-206C94D72BD1}" destId="{9BECD421-D239-4547-8F2C-29223BCBB367}" srcOrd="0" destOrd="0" parTransId="{948B8E85-8DA2-458D-8D68-D92141BC8103}" sibTransId="{438DD019-DADC-4CFE-B0B8-2284270E75F8}"/>
    <dgm:cxn modelId="{4550CAC8-0D9E-40D4-9AA9-FCC9B650EADD}" type="presOf" srcId="{A1AC2114-A3D3-44EF-913E-6EA5EA1C986D}" destId="{5A420D53-158B-472E-B274-4F2761458FD6}" srcOrd="0" destOrd="0" presId="urn:microsoft.com/office/officeart/2005/8/layout/lProcess2"/>
    <dgm:cxn modelId="{38BB82C9-017D-4B8C-92E7-49060A6E33A0}" srcId="{22E4E892-1159-45F4-8259-B55EA81C5EC3}" destId="{36F9C8AF-73CF-4CD0-B237-56906E243C8F}" srcOrd="1" destOrd="0" parTransId="{7A8AC828-3E63-4F21-BE94-C8EF0CC61478}" sibTransId="{92B3F733-014F-4D62-86D3-D351FE45605E}"/>
    <dgm:cxn modelId="{D7CB14CE-1F9A-4D88-A325-30B6138B38AD}" srcId="{FBC69EF6-AB87-4C0C-8208-89A613D57AA1}" destId="{CD06F80C-FD96-499A-8D4E-59A74EDBF9F0}" srcOrd="1" destOrd="0" parTransId="{AA0D9D11-207E-4C98-B451-7C5663769B01}" sibTransId="{62677B71-A8FC-4C1D-BE49-2A11748B3CC0}"/>
    <dgm:cxn modelId="{59887DD8-DE0F-4D85-8792-4990E6A76758}" type="presOf" srcId="{320EA8C9-D772-40D8-BDC4-206C94D72BD1}" destId="{D0786D56-78D1-4867-83E1-0D8E1C1FE191}" srcOrd="1" destOrd="0" presId="urn:microsoft.com/office/officeart/2005/8/layout/lProcess2"/>
    <dgm:cxn modelId="{AD259FDF-1FF5-41CF-97A3-8468EC56AFB3}" type="presOf" srcId="{FBC69EF6-AB87-4C0C-8208-89A613D57AA1}" destId="{611F2B39-0E9C-4D24-8339-5E11E5AA98BF}" srcOrd="0" destOrd="0" presId="urn:microsoft.com/office/officeart/2005/8/layout/lProcess2"/>
    <dgm:cxn modelId="{443E36EF-6BF0-4007-97D2-41A44F6508A8}" srcId="{FBC69EF6-AB87-4C0C-8208-89A613D57AA1}" destId="{EC1AFF9A-779A-474E-9220-E5BEBE5D4113}" srcOrd="2" destOrd="0" parTransId="{83DE02DD-95B9-442D-97BD-E2770DC075D7}" sibTransId="{8BE658CF-7DEC-4FD1-9304-E216DE2788F9}"/>
    <dgm:cxn modelId="{40176AF0-4815-4408-BD10-CD670D6A8457}" type="presOf" srcId="{FBC69EF6-AB87-4C0C-8208-89A613D57AA1}" destId="{561D30E9-EE11-4D5F-9978-F6423C9D2090}" srcOrd="1" destOrd="0" presId="urn:microsoft.com/office/officeart/2005/8/layout/lProcess2"/>
    <dgm:cxn modelId="{3E1F94F0-9B36-4D46-AF8C-67F8746FF723}" type="presOf" srcId="{FE1C86FC-6AB0-4EF9-AD12-FBE8F8B55924}" destId="{DA22F73F-06DA-4011-AC73-548399748E65}" srcOrd="0" destOrd="0" presId="urn:microsoft.com/office/officeart/2005/8/layout/lProcess2"/>
    <dgm:cxn modelId="{CBD92AF5-8C15-4020-B280-2E0B854FC132}" srcId="{320EA8C9-D772-40D8-BDC4-206C94D72BD1}" destId="{0A68A8A3-1A77-4AF4-B8CC-94AB97F3FC62}" srcOrd="3" destOrd="0" parTransId="{201AA221-0B61-4E3C-B152-3B1FA627E115}" sibTransId="{546D2AC6-1AC3-44F8-A1B5-8BB9DAB0220C}"/>
    <dgm:cxn modelId="{9D2EB5AE-64CD-4AAD-B6E5-47DB9AA9CAB7}" type="presParOf" srcId="{DA22F73F-06DA-4011-AC73-548399748E65}" destId="{4002CCC2-2380-4CF9-9FB3-E853231A5746}" srcOrd="0" destOrd="0" presId="urn:microsoft.com/office/officeart/2005/8/layout/lProcess2"/>
    <dgm:cxn modelId="{6D55B431-052C-4845-ABAD-4DE5756A0537}" type="presParOf" srcId="{4002CCC2-2380-4CF9-9FB3-E853231A5746}" destId="{611F2B39-0E9C-4D24-8339-5E11E5AA98BF}" srcOrd="0" destOrd="0" presId="urn:microsoft.com/office/officeart/2005/8/layout/lProcess2"/>
    <dgm:cxn modelId="{01624613-4879-45BA-8C03-B00D13F01A4C}" type="presParOf" srcId="{4002CCC2-2380-4CF9-9FB3-E853231A5746}" destId="{561D30E9-EE11-4D5F-9978-F6423C9D2090}" srcOrd="1" destOrd="0" presId="urn:microsoft.com/office/officeart/2005/8/layout/lProcess2"/>
    <dgm:cxn modelId="{21E20C2C-62AB-48A0-81AF-1A641E921FF3}" type="presParOf" srcId="{4002CCC2-2380-4CF9-9FB3-E853231A5746}" destId="{CC5E387A-794D-429E-A939-298E97886B91}" srcOrd="2" destOrd="0" presId="urn:microsoft.com/office/officeart/2005/8/layout/lProcess2"/>
    <dgm:cxn modelId="{D6879937-7819-4702-AF8E-17FF36D41549}" type="presParOf" srcId="{CC5E387A-794D-429E-A939-298E97886B91}" destId="{857EE278-4F2F-4643-8BE1-FC54301023EC}" srcOrd="0" destOrd="0" presId="urn:microsoft.com/office/officeart/2005/8/layout/lProcess2"/>
    <dgm:cxn modelId="{EB06973F-3CB9-49F3-9908-242246B582D8}" type="presParOf" srcId="{857EE278-4F2F-4643-8BE1-FC54301023EC}" destId="{6DCCC605-87AE-4DD2-AD02-BA5AF9EF1FCD}" srcOrd="0" destOrd="0" presId="urn:microsoft.com/office/officeart/2005/8/layout/lProcess2"/>
    <dgm:cxn modelId="{F9696516-609C-42E9-B85D-797B29EB94DC}" type="presParOf" srcId="{857EE278-4F2F-4643-8BE1-FC54301023EC}" destId="{4AF6547C-8A27-4656-928A-DA5E209BAF3F}" srcOrd="1" destOrd="0" presId="urn:microsoft.com/office/officeart/2005/8/layout/lProcess2"/>
    <dgm:cxn modelId="{CD319E1B-ED22-4F46-B337-E433F9009646}" type="presParOf" srcId="{857EE278-4F2F-4643-8BE1-FC54301023EC}" destId="{11FABA99-3469-48F7-AE70-941B22BB74A6}" srcOrd="2" destOrd="0" presId="urn:microsoft.com/office/officeart/2005/8/layout/lProcess2"/>
    <dgm:cxn modelId="{DA44685A-55ED-4B4E-8CA1-B5A1B67E67D7}" type="presParOf" srcId="{857EE278-4F2F-4643-8BE1-FC54301023EC}" destId="{90AB4625-62CE-4CDC-81AC-216B5A0C98E4}" srcOrd="3" destOrd="0" presId="urn:microsoft.com/office/officeart/2005/8/layout/lProcess2"/>
    <dgm:cxn modelId="{35368D9A-8168-45BD-8FAF-3C72442E0206}" type="presParOf" srcId="{857EE278-4F2F-4643-8BE1-FC54301023EC}" destId="{30F7F11A-E430-4193-BFFC-B3386388FE40}" srcOrd="4" destOrd="0" presId="urn:microsoft.com/office/officeart/2005/8/layout/lProcess2"/>
    <dgm:cxn modelId="{63024E60-AE3F-4F38-B654-601C0A80112B}" type="presParOf" srcId="{DA22F73F-06DA-4011-AC73-548399748E65}" destId="{59B96A28-DCAF-4004-A9B8-40F9BF32C603}" srcOrd="1" destOrd="0" presId="urn:microsoft.com/office/officeart/2005/8/layout/lProcess2"/>
    <dgm:cxn modelId="{78812AED-AE9E-4F5C-A0F2-36DE6372EE03}" type="presParOf" srcId="{DA22F73F-06DA-4011-AC73-548399748E65}" destId="{19B99967-F077-4762-92EE-157795B65507}" srcOrd="2" destOrd="0" presId="urn:microsoft.com/office/officeart/2005/8/layout/lProcess2"/>
    <dgm:cxn modelId="{62544C15-F391-4E93-9EC0-B6884BC1ECD0}" type="presParOf" srcId="{19B99967-F077-4762-92EE-157795B65507}" destId="{F6FD006D-8214-4F36-971C-EFE5E3B12D98}" srcOrd="0" destOrd="0" presId="urn:microsoft.com/office/officeart/2005/8/layout/lProcess2"/>
    <dgm:cxn modelId="{88568C55-D9DB-42A2-8F3A-3B3990FE2B0A}" type="presParOf" srcId="{19B99967-F077-4762-92EE-157795B65507}" destId="{A62B2031-B020-450D-AB2D-33FC908DC49D}" srcOrd="1" destOrd="0" presId="urn:microsoft.com/office/officeart/2005/8/layout/lProcess2"/>
    <dgm:cxn modelId="{04BB8030-9D46-42AE-99D8-714B52FDD7DF}" type="presParOf" srcId="{19B99967-F077-4762-92EE-157795B65507}" destId="{A43B8E7D-B2AB-4D01-9571-CDB8CCB642A8}" srcOrd="2" destOrd="0" presId="urn:microsoft.com/office/officeart/2005/8/layout/lProcess2"/>
    <dgm:cxn modelId="{A77B3F17-65F0-47EF-860A-EAD08ABA1353}" type="presParOf" srcId="{A43B8E7D-B2AB-4D01-9571-CDB8CCB642A8}" destId="{D63ACCA0-0B82-487F-8785-0B382610F98E}" srcOrd="0" destOrd="0" presId="urn:microsoft.com/office/officeart/2005/8/layout/lProcess2"/>
    <dgm:cxn modelId="{FA578701-AF79-4B00-B482-D23CF16A3F23}" type="presParOf" srcId="{D63ACCA0-0B82-487F-8785-0B382610F98E}" destId="{5DA2F286-D4D1-463E-B87C-884297E63CA3}" srcOrd="0" destOrd="0" presId="urn:microsoft.com/office/officeart/2005/8/layout/lProcess2"/>
    <dgm:cxn modelId="{42440D53-8592-490E-9AC1-76DF34793C1A}" type="presParOf" srcId="{D63ACCA0-0B82-487F-8785-0B382610F98E}" destId="{C4D68E9D-4E36-4BD5-B585-3BCF46A21179}" srcOrd="1" destOrd="0" presId="urn:microsoft.com/office/officeart/2005/8/layout/lProcess2"/>
    <dgm:cxn modelId="{8385CCAB-6A17-40D9-BA4B-9297C9286D72}" type="presParOf" srcId="{D63ACCA0-0B82-487F-8785-0B382610F98E}" destId="{D565E9F5-4157-418F-A9CC-1D096C6E7566}" srcOrd="2" destOrd="0" presId="urn:microsoft.com/office/officeart/2005/8/layout/lProcess2"/>
    <dgm:cxn modelId="{E28DBE1A-1C40-4F14-A6D8-DAC3445C3976}" type="presParOf" srcId="{D63ACCA0-0B82-487F-8785-0B382610F98E}" destId="{D9262192-9361-4679-9012-17A85937785C}" srcOrd="3" destOrd="0" presId="urn:microsoft.com/office/officeart/2005/8/layout/lProcess2"/>
    <dgm:cxn modelId="{B5739F52-144B-4701-BE77-FFC06C73139B}" type="presParOf" srcId="{D63ACCA0-0B82-487F-8785-0B382610F98E}" destId="{1C18F3CF-AD06-4324-88A7-4E7A270C82CF}" srcOrd="4" destOrd="0" presId="urn:microsoft.com/office/officeart/2005/8/layout/lProcess2"/>
    <dgm:cxn modelId="{C22323F5-6742-44ED-A218-C6C29F0A5F40}" type="presParOf" srcId="{DA22F73F-06DA-4011-AC73-548399748E65}" destId="{7C9F795A-1A77-43DF-BCCC-EEA990A1C4A3}" srcOrd="3" destOrd="0" presId="urn:microsoft.com/office/officeart/2005/8/layout/lProcess2"/>
    <dgm:cxn modelId="{4C048D4D-5BD7-4D2F-A94C-6A5DDD3108E6}" type="presParOf" srcId="{DA22F73F-06DA-4011-AC73-548399748E65}" destId="{841A57F2-57AC-4D3D-8465-F525853AA6F4}" srcOrd="4" destOrd="0" presId="urn:microsoft.com/office/officeart/2005/8/layout/lProcess2"/>
    <dgm:cxn modelId="{C97AECC6-D1CA-43F2-8A06-DA5C328C6D2D}" type="presParOf" srcId="{841A57F2-57AC-4D3D-8465-F525853AA6F4}" destId="{D55C22B2-A7B3-4CE6-A0F1-C2AD210DD834}" srcOrd="0" destOrd="0" presId="urn:microsoft.com/office/officeart/2005/8/layout/lProcess2"/>
    <dgm:cxn modelId="{4F286A7D-C733-4491-9749-C3A7E23BE5CC}" type="presParOf" srcId="{841A57F2-57AC-4D3D-8465-F525853AA6F4}" destId="{D2DFD54D-F32C-4334-8F75-72FBF9E0E244}" srcOrd="1" destOrd="0" presId="urn:microsoft.com/office/officeart/2005/8/layout/lProcess2"/>
    <dgm:cxn modelId="{CC3D5CCB-0F81-4D4E-9602-7CEFA2BA49C7}" type="presParOf" srcId="{841A57F2-57AC-4D3D-8465-F525853AA6F4}" destId="{B29528C9-010A-40FE-B575-8802B2F85AAB}" srcOrd="2" destOrd="0" presId="urn:microsoft.com/office/officeart/2005/8/layout/lProcess2"/>
    <dgm:cxn modelId="{67A8CE0E-6A09-4115-9B74-251A739090EE}" type="presParOf" srcId="{B29528C9-010A-40FE-B575-8802B2F85AAB}" destId="{CC6EFCC4-FA95-4AC3-A822-94F06E647235}" srcOrd="0" destOrd="0" presId="urn:microsoft.com/office/officeart/2005/8/layout/lProcess2"/>
    <dgm:cxn modelId="{242592CC-1658-47B6-A658-158783F240F8}" type="presParOf" srcId="{CC6EFCC4-FA95-4AC3-A822-94F06E647235}" destId="{EEDB085B-153C-43AB-A489-D2EE5F1B1AC8}" srcOrd="0" destOrd="0" presId="urn:microsoft.com/office/officeart/2005/8/layout/lProcess2"/>
    <dgm:cxn modelId="{97B48734-C07C-45B5-AFB8-BCFE5AE58B9B}" type="presParOf" srcId="{CC6EFCC4-FA95-4AC3-A822-94F06E647235}" destId="{75D12A8C-19D4-4928-AE2F-B2AFCD1ADC12}" srcOrd="1" destOrd="0" presId="urn:microsoft.com/office/officeart/2005/8/layout/lProcess2"/>
    <dgm:cxn modelId="{FDA2AA99-7692-4E31-9BB8-D2C7DE091F93}" type="presParOf" srcId="{CC6EFCC4-FA95-4AC3-A822-94F06E647235}" destId="{21172694-84D2-41FA-AEE7-A2443CDBBB25}" srcOrd="2" destOrd="0" presId="urn:microsoft.com/office/officeart/2005/8/layout/lProcess2"/>
    <dgm:cxn modelId="{765685FA-00F0-480E-8DA6-2608DD58280E}" type="presParOf" srcId="{DA22F73F-06DA-4011-AC73-548399748E65}" destId="{CC9D1C58-7B11-42A9-8BB4-53AD25D04300}" srcOrd="5" destOrd="0" presId="urn:microsoft.com/office/officeart/2005/8/layout/lProcess2"/>
    <dgm:cxn modelId="{2CDADFB9-A27C-42A7-AD36-18F03B07C6B7}" type="presParOf" srcId="{DA22F73F-06DA-4011-AC73-548399748E65}" destId="{1FD9FBB3-1D43-4F49-A27D-1EDD87DE266E}" srcOrd="6" destOrd="0" presId="urn:microsoft.com/office/officeart/2005/8/layout/lProcess2"/>
    <dgm:cxn modelId="{B6C5830A-58ED-42D9-8546-4F6248ADFF97}" type="presParOf" srcId="{1FD9FBB3-1D43-4F49-A27D-1EDD87DE266E}" destId="{E2F58960-AA08-4295-A1B9-F6047BDD9840}" srcOrd="0" destOrd="0" presId="urn:microsoft.com/office/officeart/2005/8/layout/lProcess2"/>
    <dgm:cxn modelId="{20A94D83-D882-4E00-B02E-C6CF79AFD97C}" type="presParOf" srcId="{1FD9FBB3-1D43-4F49-A27D-1EDD87DE266E}" destId="{D0786D56-78D1-4867-83E1-0D8E1C1FE191}" srcOrd="1" destOrd="0" presId="urn:microsoft.com/office/officeart/2005/8/layout/lProcess2"/>
    <dgm:cxn modelId="{7282F31D-34DE-40EB-BBF4-23E97ABA7134}" type="presParOf" srcId="{1FD9FBB3-1D43-4F49-A27D-1EDD87DE266E}" destId="{F06195D0-D85C-4E45-9332-C93B00EE0B0E}" srcOrd="2" destOrd="0" presId="urn:microsoft.com/office/officeart/2005/8/layout/lProcess2"/>
    <dgm:cxn modelId="{02EDBDCD-0BF3-4950-AF9A-9C2B7565DB6F}" type="presParOf" srcId="{F06195D0-D85C-4E45-9332-C93B00EE0B0E}" destId="{A51480DA-FC14-4A23-A8C8-D130CCEA0BE5}" srcOrd="0" destOrd="0" presId="urn:microsoft.com/office/officeart/2005/8/layout/lProcess2"/>
    <dgm:cxn modelId="{81375EA7-8CD0-4CEA-AFFB-639B318894A7}" type="presParOf" srcId="{A51480DA-FC14-4A23-A8C8-D130CCEA0BE5}" destId="{1E10DE01-3942-4DFB-9085-526EDED03350}" srcOrd="0" destOrd="0" presId="urn:microsoft.com/office/officeart/2005/8/layout/lProcess2"/>
    <dgm:cxn modelId="{2A2CB9E2-4D86-45C7-A0BC-931FC5AE34AE}" type="presParOf" srcId="{A51480DA-FC14-4A23-A8C8-D130CCEA0BE5}" destId="{9CDE4924-C72D-4019-9DAC-64F560125611}" srcOrd="1" destOrd="0" presId="urn:microsoft.com/office/officeart/2005/8/layout/lProcess2"/>
    <dgm:cxn modelId="{D8800863-15D8-40C9-A14D-0F4F7F472A17}" type="presParOf" srcId="{A51480DA-FC14-4A23-A8C8-D130CCEA0BE5}" destId="{979CFC1E-4DA9-4C54-AB9D-6538CAD0AA92}" srcOrd="2" destOrd="0" presId="urn:microsoft.com/office/officeart/2005/8/layout/lProcess2"/>
    <dgm:cxn modelId="{4407E8AB-DD21-4FAF-B0C5-578C641A9417}" type="presParOf" srcId="{A51480DA-FC14-4A23-A8C8-D130CCEA0BE5}" destId="{F4089715-F296-43F9-B1DE-51AD37E4EC89}" srcOrd="3" destOrd="0" presId="urn:microsoft.com/office/officeart/2005/8/layout/lProcess2"/>
    <dgm:cxn modelId="{0C2A6F0D-6EB1-440F-AB60-3EF66F2BCA3E}" type="presParOf" srcId="{A51480DA-FC14-4A23-A8C8-D130CCEA0BE5}" destId="{5A420D53-158B-472E-B274-4F2761458FD6}" srcOrd="4" destOrd="0" presId="urn:microsoft.com/office/officeart/2005/8/layout/lProcess2"/>
    <dgm:cxn modelId="{2DC7BF4B-D57D-47CF-BEBE-9067C8463C4F}" type="presParOf" srcId="{A51480DA-FC14-4A23-A8C8-D130CCEA0BE5}" destId="{A923A6A7-9C9D-4D34-8DD8-5D03CF693462}" srcOrd="5" destOrd="0" presId="urn:microsoft.com/office/officeart/2005/8/layout/lProcess2"/>
    <dgm:cxn modelId="{5895875C-34EA-482E-A0B0-00370D2F33F3}" type="presParOf" srcId="{A51480DA-FC14-4A23-A8C8-D130CCEA0BE5}" destId="{DE045C87-B8B1-44BF-96F4-911B53C5EC8F}" srcOrd="6" destOrd="0" presId="urn:microsoft.com/office/officeart/2005/8/layout/lProcess2"/>
    <dgm:cxn modelId="{33EA57B7-86A8-4AD0-8C16-F859CB8032E1}" type="presParOf" srcId="{A51480DA-FC14-4A23-A8C8-D130CCEA0BE5}" destId="{E209BCD8-10E3-4C1C-9102-6CCB7F200947}" srcOrd="7" destOrd="0" presId="urn:microsoft.com/office/officeart/2005/8/layout/lProcess2"/>
    <dgm:cxn modelId="{4BCC2713-2927-41BF-94B5-FFB34FFA48E7}" type="presParOf" srcId="{A51480DA-FC14-4A23-A8C8-D130CCEA0BE5}" destId="{D3B22E4C-62E0-4B77-86CA-25CD211E5B86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FA571-04BC-43F4-ADCD-F68EC9445C0B}" type="doc">
      <dgm:prSet loTypeId="urn:microsoft.com/office/officeart/2005/8/layout/process4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B72A58F-F674-4E55-9FEE-8A6C40B1FBF3}">
      <dgm:prSet phldrT="[Text]"/>
      <dgm:spPr/>
      <dgm:t>
        <a:bodyPr/>
        <a:lstStyle/>
        <a:p>
          <a:r>
            <a:rPr lang="en-US" dirty="0"/>
            <a:t>Implementation of classifiers</a:t>
          </a:r>
        </a:p>
      </dgm:t>
    </dgm:pt>
    <dgm:pt modelId="{C6C9E7B0-63BB-44C7-88A2-474A4EDAFD8B}" type="parTrans" cxnId="{F0AECD4A-1ECD-49B8-98D4-582053F370EE}">
      <dgm:prSet/>
      <dgm:spPr/>
      <dgm:t>
        <a:bodyPr/>
        <a:lstStyle/>
        <a:p>
          <a:endParaRPr lang="en-US"/>
        </a:p>
      </dgm:t>
    </dgm:pt>
    <dgm:pt modelId="{993A299F-0305-4B15-8886-D4BD358AAE57}" type="sibTrans" cxnId="{F0AECD4A-1ECD-49B8-98D4-582053F370EE}">
      <dgm:prSet/>
      <dgm:spPr/>
      <dgm:t>
        <a:bodyPr/>
        <a:lstStyle/>
        <a:p>
          <a:endParaRPr lang="en-US"/>
        </a:p>
      </dgm:t>
    </dgm:pt>
    <dgm:pt modelId="{FF3B977D-D2D9-4E21-A73B-A53BB2E55CBA}">
      <dgm:prSet phldrT="[Text]"/>
      <dgm:spPr/>
      <dgm:t>
        <a:bodyPr/>
        <a:lstStyle/>
        <a:p>
          <a:r>
            <a:rPr lang="en-US" dirty="0"/>
            <a:t>Cross-fold validation for k=5,10 for top 3 performing classifiers</a:t>
          </a:r>
        </a:p>
      </dgm:t>
    </dgm:pt>
    <dgm:pt modelId="{1D8EC4AA-9F1F-43F2-84EC-3F735D1918EC}" type="parTrans" cxnId="{D9384F13-B8EE-4E76-ABFC-FCA5C3E74746}">
      <dgm:prSet/>
      <dgm:spPr/>
      <dgm:t>
        <a:bodyPr/>
        <a:lstStyle/>
        <a:p>
          <a:endParaRPr lang="en-US"/>
        </a:p>
      </dgm:t>
    </dgm:pt>
    <dgm:pt modelId="{AB0F8A78-5838-4852-AE71-543BE5A92DC2}" type="sibTrans" cxnId="{D9384F13-B8EE-4E76-ABFC-FCA5C3E74746}">
      <dgm:prSet/>
      <dgm:spPr/>
      <dgm:t>
        <a:bodyPr/>
        <a:lstStyle/>
        <a:p>
          <a:endParaRPr lang="en-US"/>
        </a:p>
      </dgm:t>
    </dgm:pt>
    <dgm:pt modelId="{74473BC9-F0D8-4112-B964-011193188BBA}">
      <dgm:prSet phldrT="[Text]"/>
      <dgm:spPr/>
      <dgm:t>
        <a:bodyPr/>
        <a:lstStyle/>
        <a:p>
          <a:r>
            <a:rPr lang="en-US" dirty="0"/>
            <a:t>Tuning: </a:t>
          </a:r>
          <a:r>
            <a:rPr lang="en-US" dirty="0" err="1"/>
            <a:t>GridSearchCV</a:t>
          </a:r>
          <a:endParaRPr lang="en-US" dirty="0"/>
        </a:p>
      </dgm:t>
    </dgm:pt>
    <dgm:pt modelId="{3C077A9A-BF23-4940-B66F-0F8D00502F2C}" type="parTrans" cxnId="{84961465-2EA3-4F56-9E29-F84DA4A6B870}">
      <dgm:prSet/>
      <dgm:spPr/>
      <dgm:t>
        <a:bodyPr/>
        <a:lstStyle/>
        <a:p>
          <a:endParaRPr lang="en-US"/>
        </a:p>
      </dgm:t>
    </dgm:pt>
    <dgm:pt modelId="{1F50A444-7BBC-4AA9-8A10-5816916AB6BE}" type="sibTrans" cxnId="{84961465-2EA3-4F56-9E29-F84DA4A6B870}">
      <dgm:prSet/>
      <dgm:spPr/>
      <dgm:t>
        <a:bodyPr/>
        <a:lstStyle/>
        <a:p>
          <a:endParaRPr lang="en-US"/>
        </a:p>
      </dgm:t>
    </dgm:pt>
    <dgm:pt modelId="{5F3C437D-F04F-434A-B1D7-A27ECA607694}">
      <dgm:prSet phldrT="[Text]"/>
      <dgm:spPr/>
      <dgm:t>
        <a:bodyPr/>
        <a:lstStyle/>
        <a:p>
          <a:r>
            <a:rPr lang="en-US" dirty="0"/>
            <a:t>Plotting ROC curve for classifier with highest accuracy</a:t>
          </a:r>
        </a:p>
      </dgm:t>
    </dgm:pt>
    <dgm:pt modelId="{C895602C-A783-4D57-AF9F-870B0E470EAF}" type="parTrans" cxnId="{AC4303DE-0A61-441E-BB35-F0F48E060B18}">
      <dgm:prSet/>
      <dgm:spPr/>
      <dgm:t>
        <a:bodyPr/>
        <a:lstStyle/>
        <a:p>
          <a:endParaRPr lang="en-US"/>
        </a:p>
      </dgm:t>
    </dgm:pt>
    <dgm:pt modelId="{CE5EB321-E067-4704-AAD6-B4D11BDE2DCD}" type="sibTrans" cxnId="{AC4303DE-0A61-441E-BB35-F0F48E060B18}">
      <dgm:prSet/>
      <dgm:spPr/>
      <dgm:t>
        <a:bodyPr/>
        <a:lstStyle/>
        <a:p>
          <a:endParaRPr lang="en-US"/>
        </a:p>
      </dgm:t>
    </dgm:pt>
    <dgm:pt modelId="{582C4B00-5ED6-49EC-86A7-07D26CCD9DE1}" type="pres">
      <dgm:prSet presAssocID="{648FA571-04BC-43F4-ADCD-F68EC9445C0B}" presName="Name0" presStyleCnt="0">
        <dgm:presLayoutVars>
          <dgm:dir/>
          <dgm:animLvl val="lvl"/>
          <dgm:resizeHandles val="exact"/>
        </dgm:presLayoutVars>
      </dgm:prSet>
      <dgm:spPr/>
    </dgm:pt>
    <dgm:pt modelId="{D64C60C1-D110-4BF6-A424-F4E7DFB67ABE}" type="pres">
      <dgm:prSet presAssocID="{5F3C437D-F04F-434A-B1D7-A27ECA607694}" presName="boxAndChildren" presStyleCnt="0"/>
      <dgm:spPr/>
    </dgm:pt>
    <dgm:pt modelId="{72BA261B-32B7-469D-A1DC-EDCAC0710190}" type="pres">
      <dgm:prSet presAssocID="{5F3C437D-F04F-434A-B1D7-A27ECA607694}" presName="parentTextBox" presStyleLbl="node1" presStyleIdx="0" presStyleCnt="4"/>
      <dgm:spPr/>
    </dgm:pt>
    <dgm:pt modelId="{EF5FCDA3-F8D9-4F89-B600-ED5B2669002A}" type="pres">
      <dgm:prSet presAssocID="{1F50A444-7BBC-4AA9-8A10-5816916AB6BE}" presName="sp" presStyleCnt="0"/>
      <dgm:spPr/>
    </dgm:pt>
    <dgm:pt modelId="{AA302097-87E6-42AE-ABDA-F573E555712C}" type="pres">
      <dgm:prSet presAssocID="{74473BC9-F0D8-4112-B964-011193188BBA}" presName="arrowAndChildren" presStyleCnt="0"/>
      <dgm:spPr/>
    </dgm:pt>
    <dgm:pt modelId="{114D0525-7441-45EC-AEEF-E02DAD23A9C1}" type="pres">
      <dgm:prSet presAssocID="{74473BC9-F0D8-4112-B964-011193188BBA}" presName="parentTextArrow" presStyleLbl="node1" presStyleIdx="1" presStyleCnt="4"/>
      <dgm:spPr/>
    </dgm:pt>
    <dgm:pt modelId="{58990AA0-1DF5-4D32-8EB6-BA3CB6D1357F}" type="pres">
      <dgm:prSet presAssocID="{AB0F8A78-5838-4852-AE71-543BE5A92DC2}" presName="sp" presStyleCnt="0"/>
      <dgm:spPr/>
    </dgm:pt>
    <dgm:pt modelId="{BB4FDD96-0795-4A60-9C5C-47A4E9BFFB51}" type="pres">
      <dgm:prSet presAssocID="{FF3B977D-D2D9-4E21-A73B-A53BB2E55CBA}" presName="arrowAndChildren" presStyleCnt="0"/>
      <dgm:spPr/>
    </dgm:pt>
    <dgm:pt modelId="{69BF3321-E9ED-4E25-82D9-B1CC13273F4A}" type="pres">
      <dgm:prSet presAssocID="{FF3B977D-D2D9-4E21-A73B-A53BB2E55CBA}" presName="parentTextArrow" presStyleLbl="node1" presStyleIdx="2" presStyleCnt="4"/>
      <dgm:spPr/>
    </dgm:pt>
    <dgm:pt modelId="{F6BD4C20-41A5-4D42-8DA5-03C4804B09CE}" type="pres">
      <dgm:prSet presAssocID="{993A299F-0305-4B15-8886-D4BD358AAE57}" presName="sp" presStyleCnt="0"/>
      <dgm:spPr/>
    </dgm:pt>
    <dgm:pt modelId="{A41C7A5B-3273-4BE5-A986-0C05D517F366}" type="pres">
      <dgm:prSet presAssocID="{8B72A58F-F674-4E55-9FEE-8A6C40B1FBF3}" presName="arrowAndChildren" presStyleCnt="0"/>
      <dgm:spPr/>
    </dgm:pt>
    <dgm:pt modelId="{EB87869B-7A6D-4B6C-AD6C-89A524629FFE}" type="pres">
      <dgm:prSet presAssocID="{8B72A58F-F674-4E55-9FEE-8A6C40B1FBF3}" presName="parentTextArrow" presStyleLbl="node1" presStyleIdx="3" presStyleCnt="4"/>
      <dgm:spPr/>
    </dgm:pt>
  </dgm:ptLst>
  <dgm:cxnLst>
    <dgm:cxn modelId="{D9384F13-B8EE-4E76-ABFC-FCA5C3E74746}" srcId="{648FA571-04BC-43F4-ADCD-F68EC9445C0B}" destId="{FF3B977D-D2D9-4E21-A73B-A53BB2E55CBA}" srcOrd="1" destOrd="0" parTransId="{1D8EC4AA-9F1F-43F2-84EC-3F735D1918EC}" sibTransId="{AB0F8A78-5838-4852-AE71-543BE5A92DC2}"/>
    <dgm:cxn modelId="{783AC722-F076-43E6-B78A-6A60CFEF29ED}" type="presOf" srcId="{648FA571-04BC-43F4-ADCD-F68EC9445C0B}" destId="{582C4B00-5ED6-49EC-86A7-07D26CCD9DE1}" srcOrd="0" destOrd="0" presId="urn:microsoft.com/office/officeart/2005/8/layout/process4"/>
    <dgm:cxn modelId="{F0AECD4A-1ECD-49B8-98D4-582053F370EE}" srcId="{648FA571-04BC-43F4-ADCD-F68EC9445C0B}" destId="{8B72A58F-F674-4E55-9FEE-8A6C40B1FBF3}" srcOrd="0" destOrd="0" parTransId="{C6C9E7B0-63BB-44C7-88A2-474A4EDAFD8B}" sibTransId="{993A299F-0305-4B15-8886-D4BD358AAE57}"/>
    <dgm:cxn modelId="{84961465-2EA3-4F56-9E29-F84DA4A6B870}" srcId="{648FA571-04BC-43F4-ADCD-F68EC9445C0B}" destId="{74473BC9-F0D8-4112-B964-011193188BBA}" srcOrd="2" destOrd="0" parTransId="{3C077A9A-BF23-4940-B66F-0F8D00502F2C}" sibTransId="{1F50A444-7BBC-4AA9-8A10-5816916AB6BE}"/>
    <dgm:cxn modelId="{AC61AC66-631A-403C-AFB6-30D5CB1E8BF6}" type="presOf" srcId="{8B72A58F-F674-4E55-9FEE-8A6C40B1FBF3}" destId="{EB87869B-7A6D-4B6C-AD6C-89A524629FFE}" srcOrd="0" destOrd="0" presId="urn:microsoft.com/office/officeart/2005/8/layout/process4"/>
    <dgm:cxn modelId="{372CECAD-6E6B-4FAD-8DB7-5CBC640E2B7D}" type="presOf" srcId="{5F3C437D-F04F-434A-B1D7-A27ECA607694}" destId="{72BA261B-32B7-469D-A1DC-EDCAC0710190}" srcOrd="0" destOrd="0" presId="urn:microsoft.com/office/officeart/2005/8/layout/process4"/>
    <dgm:cxn modelId="{62540FD2-FABC-47AD-A0E5-1571BC021851}" type="presOf" srcId="{FF3B977D-D2D9-4E21-A73B-A53BB2E55CBA}" destId="{69BF3321-E9ED-4E25-82D9-B1CC13273F4A}" srcOrd="0" destOrd="0" presId="urn:microsoft.com/office/officeart/2005/8/layout/process4"/>
    <dgm:cxn modelId="{AC4303DE-0A61-441E-BB35-F0F48E060B18}" srcId="{648FA571-04BC-43F4-ADCD-F68EC9445C0B}" destId="{5F3C437D-F04F-434A-B1D7-A27ECA607694}" srcOrd="3" destOrd="0" parTransId="{C895602C-A783-4D57-AF9F-870B0E470EAF}" sibTransId="{CE5EB321-E067-4704-AAD6-B4D11BDE2DCD}"/>
    <dgm:cxn modelId="{898FBDEA-65A1-425C-A478-39D45B147BC7}" type="presOf" srcId="{74473BC9-F0D8-4112-B964-011193188BBA}" destId="{114D0525-7441-45EC-AEEF-E02DAD23A9C1}" srcOrd="0" destOrd="0" presId="urn:microsoft.com/office/officeart/2005/8/layout/process4"/>
    <dgm:cxn modelId="{FA9D151A-56F6-4267-97B9-2A5F1BD3B44C}" type="presParOf" srcId="{582C4B00-5ED6-49EC-86A7-07D26CCD9DE1}" destId="{D64C60C1-D110-4BF6-A424-F4E7DFB67ABE}" srcOrd="0" destOrd="0" presId="urn:microsoft.com/office/officeart/2005/8/layout/process4"/>
    <dgm:cxn modelId="{8EB893AB-9E8C-419A-9148-01FB50D31EE0}" type="presParOf" srcId="{D64C60C1-D110-4BF6-A424-F4E7DFB67ABE}" destId="{72BA261B-32B7-469D-A1DC-EDCAC0710190}" srcOrd="0" destOrd="0" presId="urn:microsoft.com/office/officeart/2005/8/layout/process4"/>
    <dgm:cxn modelId="{7EAC5DE9-8F5F-4CDE-B621-5FDB0C11B365}" type="presParOf" srcId="{582C4B00-5ED6-49EC-86A7-07D26CCD9DE1}" destId="{EF5FCDA3-F8D9-4F89-B600-ED5B2669002A}" srcOrd="1" destOrd="0" presId="urn:microsoft.com/office/officeart/2005/8/layout/process4"/>
    <dgm:cxn modelId="{57618D2D-BBEA-48A6-BF45-1A1C2FABCB78}" type="presParOf" srcId="{582C4B00-5ED6-49EC-86A7-07D26CCD9DE1}" destId="{AA302097-87E6-42AE-ABDA-F573E555712C}" srcOrd="2" destOrd="0" presId="urn:microsoft.com/office/officeart/2005/8/layout/process4"/>
    <dgm:cxn modelId="{6BE96539-6DC6-4AF6-9436-73500B2ABD23}" type="presParOf" srcId="{AA302097-87E6-42AE-ABDA-F573E555712C}" destId="{114D0525-7441-45EC-AEEF-E02DAD23A9C1}" srcOrd="0" destOrd="0" presId="urn:microsoft.com/office/officeart/2005/8/layout/process4"/>
    <dgm:cxn modelId="{63A8E40D-AFF0-4982-806A-9AF5008A42F7}" type="presParOf" srcId="{582C4B00-5ED6-49EC-86A7-07D26CCD9DE1}" destId="{58990AA0-1DF5-4D32-8EB6-BA3CB6D1357F}" srcOrd="3" destOrd="0" presId="urn:microsoft.com/office/officeart/2005/8/layout/process4"/>
    <dgm:cxn modelId="{8F8179A1-85FD-4B79-86D4-5E55CFA665E9}" type="presParOf" srcId="{582C4B00-5ED6-49EC-86A7-07D26CCD9DE1}" destId="{BB4FDD96-0795-4A60-9C5C-47A4E9BFFB51}" srcOrd="4" destOrd="0" presId="urn:microsoft.com/office/officeart/2005/8/layout/process4"/>
    <dgm:cxn modelId="{A7AF6EDE-4A82-40B3-A7F6-2925698892A1}" type="presParOf" srcId="{BB4FDD96-0795-4A60-9C5C-47A4E9BFFB51}" destId="{69BF3321-E9ED-4E25-82D9-B1CC13273F4A}" srcOrd="0" destOrd="0" presId="urn:microsoft.com/office/officeart/2005/8/layout/process4"/>
    <dgm:cxn modelId="{C32B0827-FDCA-47EF-ADEB-3DF9E05C034A}" type="presParOf" srcId="{582C4B00-5ED6-49EC-86A7-07D26CCD9DE1}" destId="{F6BD4C20-41A5-4D42-8DA5-03C4804B09CE}" srcOrd="5" destOrd="0" presId="urn:microsoft.com/office/officeart/2005/8/layout/process4"/>
    <dgm:cxn modelId="{81EFE9A2-F046-4DFA-8B7E-28D04A5F2AE3}" type="presParOf" srcId="{582C4B00-5ED6-49EC-86A7-07D26CCD9DE1}" destId="{A41C7A5B-3273-4BE5-A986-0C05D517F366}" srcOrd="6" destOrd="0" presId="urn:microsoft.com/office/officeart/2005/8/layout/process4"/>
    <dgm:cxn modelId="{50DE996E-07D0-44C9-BAF3-56376FD78CC5}" type="presParOf" srcId="{A41C7A5B-3273-4BE5-A986-0C05D517F366}" destId="{EB87869B-7A6D-4B6C-AD6C-89A524629FF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351F4A-C6D0-4B58-8C13-9E0233D8BA3A}" type="doc">
      <dgm:prSet loTypeId="urn:microsoft.com/office/officeart/2005/8/layout/default" loCatId="list" qsTypeId="urn:microsoft.com/office/officeart/2005/8/quickstyle/3d1" qsCatId="3D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56A3991E-9D6B-4725-9A50-F4AD06C192C5}">
      <dgm:prSet phldrT="[Text]"/>
      <dgm:spPr/>
      <dgm:t>
        <a:bodyPr/>
        <a:lstStyle/>
        <a:p>
          <a:r>
            <a:rPr lang="en-US" dirty="0"/>
            <a:t>Accepted Rate</a:t>
          </a:r>
        </a:p>
      </dgm:t>
    </dgm:pt>
    <dgm:pt modelId="{56FA442B-1FD4-4E9E-91F4-EB29EFEEF0CA}" type="parTrans" cxnId="{CA31BFBC-4D84-41C2-8314-5E2CBF951EFE}">
      <dgm:prSet/>
      <dgm:spPr/>
      <dgm:t>
        <a:bodyPr/>
        <a:lstStyle/>
        <a:p>
          <a:endParaRPr lang="en-US"/>
        </a:p>
      </dgm:t>
    </dgm:pt>
    <dgm:pt modelId="{E5F23E0D-8545-4043-983F-BB1DEEF9517B}" type="sibTrans" cxnId="{CA31BFBC-4D84-41C2-8314-5E2CBF951EFE}">
      <dgm:prSet/>
      <dgm:spPr/>
      <dgm:t>
        <a:bodyPr/>
        <a:lstStyle/>
        <a:p>
          <a:endParaRPr lang="en-US"/>
        </a:p>
      </dgm:t>
    </dgm:pt>
    <dgm:pt modelId="{19812B9E-AAC4-405E-A4AA-C1473AA167C1}">
      <dgm:prSet phldrT="[Text]"/>
      <dgm:spPr/>
      <dgm:t>
        <a:bodyPr/>
        <a:lstStyle/>
        <a:p>
          <a:r>
            <a:rPr lang="en-US" dirty="0"/>
            <a:t>Increment from Prevailing Wage</a:t>
          </a:r>
        </a:p>
      </dgm:t>
    </dgm:pt>
    <dgm:pt modelId="{9F889F9A-07AA-4318-9C54-14ABCAB6D567}" type="parTrans" cxnId="{F5A18CE4-8A08-49F4-86F4-9D70FA61BA5E}">
      <dgm:prSet/>
      <dgm:spPr/>
      <dgm:t>
        <a:bodyPr/>
        <a:lstStyle/>
        <a:p>
          <a:endParaRPr lang="en-US"/>
        </a:p>
      </dgm:t>
    </dgm:pt>
    <dgm:pt modelId="{99DFA427-A0B6-4DB4-AE99-399DDE97505E}" type="sibTrans" cxnId="{F5A18CE4-8A08-49F4-86F4-9D70FA61BA5E}">
      <dgm:prSet/>
      <dgm:spPr/>
      <dgm:t>
        <a:bodyPr/>
        <a:lstStyle/>
        <a:p>
          <a:endParaRPr lang="en-US"/>
        </a:p>
      </dgm:t>
    </dgm:pt>
    <dgm:pt modelId="{F67325D7-875C-4A85-9393-8CAF1D2F3813}">
      <dgm:prSet phldrT="[Text]"/>
      <dgm:spPr/>
      <dgm:t>
        <a:bodyPr/>
        <a:lstStyle/>
        <a:p>
          <a:r>
            <a:rPr lang="en-US" dirty="0"/>
            <a:t>Duration</a:t>
          </a:r>
        </a:p>
      </dgm:t>
    </dgm:pt>
    <dgm:pt modelId="{36A6A9B2-1BA1-472A-97E6-5939ADA481BA}" type="parTrans" cxnId="{0A3B0797-B245-4CAB-AF37-B9F66287407F}">
      <dgm:prSet/>
      <dgm:spPr/>
      <dgm:t>
        <a:bodyPr/>
        <a:lstStyle/>
        <a:p>
          <a:endParaRPr lang="en-US"/>
        </a:p>
      </dgm:t>
    </dgm:pt>
    <dgm:pt modelId="{4F053101-734A-49D6-9732-B543A0C619D2}" type="sibTrans" cxnId="{0A3B0797-B245-4CAB-AF37-B9F66287407F}">
      <dgm:prSet/>
      <dgm:spPr/>
      <dgm:t>
        <a:bodyPr/>
        <a:lstStyle/>
        <a:p>
          <a:endParaRPr lang="en-US"/>
        </a:p>
      </dgm:t>
    </dgm:pt>
    <dgm:pt modelId="{5EEB3415-7CFA-475D-9425-AF3DF41260A1}">
      <dgm:prSet phldrT="[Text]"/>
      <dgm:spPr/>
      <dgm:t>
        <a:bodyPr/>
        <a:lstStyle/>
        <a:p>
          <a:r>
            <a:rPr lang="en-US" dirty="0"/>
            <a:t>Increment</a:t>
          </a:r>
        </a:p>
      </dgm:t>
    </dgm:pt>
    <dgm:pt modelId="{550D574C-A304-475F-9852-5253557ED701}" type="parTrans" cxnId="{587E735C-9603-43FF-AA1D-7AB82068894E}">
      <dgm:prSet/>
      <dgm:spPr/>
      <dgm:t>
        <a:bodyPr/>
        <a:lstStyle/>
        <a:p>
          <a:endParaRPr lang="en-US"/>
        </a:p>
      </dgm:t>
    </dgm:pt>
    <dgm:pt modelId="{A5DDB885-E748-4F7D-8852-EDD24905F208}" type="sibTrans" cxnId="{587E735C-9603-43FF-AA1D-7AB82068894E}">
      <dgm:prSet/>
      <dgm:spPr/>
      <dgm:t>
        <a:bodyPr/>
        <a:lstStyle/>
        <a:p>
          <a:endParaRPr lang="en-US"/>
        </a:p>
      </dgm:t>
    </dgm:pt>
    <dgm:pt modelId="{7FB85D4D-DA97-4E21-BF92-BD68AC8E3EA4}">
      <dgm:prSet phldrT="[Text]"/>
      <dgm:spPr/>
      <dgm:t>
        <a:bodyPr/>
        <a:lstStyle/>
        <a:p>
          <a:r>
            <a:rPr lang="en-US" dirty="0"/>
            <a:t>Application count</a:t>
          </a:r>
        </a:p>
      </dgm:t>
    </dgm:pt>
    <dgm:pt modelId="{52E86BCA-BFC8-469A-AE5F-E8102E3D3164}" type="parTrans" cxnId="{C38C8E80-F39E-455C-8316-7B46FEA33DCD}">
      <dgm:prSet/>
      <dgm:spPr/>
      <dgm:t>
        <a:bodyPr/>
        <a:lstStyle/>
        <a:p>
          <a:endParaRPr lang="en-US"/>
        </a:p>
      </dgm:t>
    </dgm:pt>
    <dgm:pt modelId="{EF549DAB-2280-46A0-8DD6-0B9EE70FBEC6}" type="sibTrans" cxnId="{C38C8E80-F39E-455C-8316-7B46FEA33DCD}">
      <dgm:prSet/>
      <dgm:spPr/>
      <dgm:t>
        <a:bodyPr/>
        <a:lstStyle/>
        <a:p>
          <a:endParaRPr lang="en-US"/>
        </a:p>
      </dgm:t>
    </dgm:pt>
    <dgm:pt modelId="{6F39A0DF-046F-47AA-9D91-03BB4C99614A}" type="pres">
      <dgm:prSet presAssocID="{48351F4A-C6D0-4B58-8C13-9E0233D8BA3A}" presName="diagram" presStyleCnt="0">
        <dgm:presLayoutVars>
          <dgm:dir/>
          <dgm:resizeHandles val="exact"/>
        </dgm:presLayoutVars>
      </dgm:prSet>
      <dgm:spPr/>
    </dgm:pt>
    <dgm:pt modelId="{D914781A-D892-4F6B-ABF9-D01C250200E6}" type="pres">
      <dgm:prSet presAssocID="{56A3991E-9D6B-4725-9A50-F4AD06C192C5}" presName="node" presStyleLbl="node1" presStyleIdx="0" presStyleCnt="5">
        <dgm:presLayoutVars>
          <dgm:bulletEnabled val="1"/>
        </dgm:presLayoutVars>
      </dgm:prSet>
      <dgm:spPr/>
    </dgm:pt>
    <dgm:pt modelId="{523E0CDA-EC21-4DCE-B24A-223C98FF9B69}" type="pres">
      <dgm:prSet presAssocID="{E5F23E0D-8545-4043-983F-BB1DEEF9517B}" presName="sibTrans" presStyleCnt="0"/>
      <dgm:spPr/>
    </dgm:pt>
    <dgm:pt modelId="{2451B857-C4F9-4E01-A1B6-D37E5874D98E}" type="pres">
      <dgm:prSet presAssocID="{19812B9E-AAC4-405E-A4AA-C1473AA167C1}" presName="node" presStyleLbl="node1" presStyleIdx="1" presStyleCnt="5">
        <dgm:presLayoutVars>
          <dgm:bulletEnabled val="1"/>
        </dgm:presLayoutVars>
      </dgm:prSet>
      <dgm:spPr/>
    </dgm:pt>
    <dgm:pt modelId="{AD05B807-5F78-40CA-80D1-A5EA9D27E118}" type="pres">
      <dgm:prSet presAssocID="{99DFA427-A0B6-4DB4-AE99-399DDE97505E}" presName="sibTrans" presStyleCnt="0"/>
      <dgm:spPr/>
    </dgm:pt>
    <dgm:pt modelId="{43B7D140-213F-4BC0-BCBB-67A3F1060936}" type="pres">
      <dgm:prSet presAssocID="{F67325D7-875C-4A85-9393-8CAF1D2F3813}" presName="node" presStyleLbl="node1" presStyleIdx="2" presStyleCnt="5">
        <dgm:presLayoutVars>
          <dgm:bulletEnabled val="1"/>
        </dgm:presLayoutVars>
      </dgm:prSet>
      <dgm:spPr/>
    </dgm:pt>
    <dgm:pt modelId="{4967B285-2D90-4DF8-B40A-EF3FB5042AB9}" type="pres">
      <dgm:prSet presAssocID="{4F053101-734A-49D6-9732-B543A0C619D2}" presName="sibTrans" presStyleCnt="0"/>
      <dgm:spPr/>
    </dgm:pt>
    <dgm:pt modelId="{DD426CEF-6492-461D-AD55-8DCA9806CB2A}" type="pres">
      <dgm:prSet presAssocID="{5EEB3415-7CFA-475D-9425-AF3DF41260A1}" presName="node" presStyleLbl="node1" presStyleIdx="3" presStyleCnt="5">
        <dgm:presLayoutVars>
          <dgm:bulletEnabled val="1"/>
        </dgm:presLayoutVars>
      </dgm:prSet>
      <dgm:spPr/>
    </dgm:pt>
    <dgm:pt modelId="{198E5695-5B5B-49ED-A700-C41FE596D999}" type="pres">
      <dgm:prSet presAssocID="{A5DDB885-E748-4F7D-8852-EDD24905F208}" presName="sibTrans" presStyleCnt="0"/>
      <dgm:spPr/>
    </dgm:pt>
    <dgm:pt modelId="{624C7E22-0BDC-45D8-BEBE-CEDD812B763D}" type="pres">
      <dgm:prSet presAssocID="{7FB85D4D-DA97-4E21-BF92-BD68AC8E3EA4}" presName="node" presStyleLbl="node1" presStyleIdx="4" presStyleCnt="5">
        <dgm:presLayoutVars>
          <dgm:bulletEnabled val="1"/>
        </dgm:presLayoutVars>
      </dgm:prSet>
      <dgm:spPr/>
    </dgm:pt>
  </dgm:ptLst>
  <dgm:cxnLst>
    <dgm:cxn modelId="{2CD2E301-F906-48BF-8EDD-98AC2FDADE11}" type="presOf" srcId="{48351F4A-C6D0-4B58-8C13-9E0233D8BA3A}" destId="{6F39A0DF-046F-47AA-9D91-03BB4C99614A}" srcOrd="0" destOrd="0" presId="urn:microsoft.com/office/officeart/2005/8/layout/default"/>
    <dgm:cxn modelId="{FF58D406-D188-4212-8B3E-D39FD57B1A73}" type="presOf" srcId="{5EEB3415-7CFA-475D-9425-AF3DF41260A1}" destId="{DD426CEF-6492-461D-AD55-8DCA9806CB2A}" srcOrd="0" destOrd="0" presId="urn:microsoft.com/office/officeart/2005/8/layout/default"/>
    <dgm:cxn modelId="{C2B6FD1E-9C02-4A91-92E8-8DFE10F1C9BE}" type="presOf" srcId="{19812B9E-AAC4-405E-A4AA-C1473AA167C1}" destId="{2451B857-C4F9-4E01-A1B6-D37E5874D98E}" srcOrd="0" destOrd="0" presId="urn:microsoft.com/office/officeart/2005/8/layout/default"/>
    <dgm:cxn modelId="{587E735C-9603-43FF-AA1D-7AB82068894E}" srcId="{48351F4A-C6D0-4B58-8C13-9E0233D8BA3A}" destId="{5EEB3415-7CFA-475D-9425-AF3DF41260A1}" srcOrd="3" destOrd="0" parTransId="{550D574C-A304-475F-9852-5253557ED701}" sibTransId="{A5DDB885-E748-4F7D-8852-EDD24905F208}"/>
    <dgm:cxn modelId="{9CC66376-5ED8-4037-A3A3-D35DBF41EA06}" type="presOf" srcId="{7FB85D4D-DA97-4E21-BF92-BD68AC8E3EA4}" destId="{624C7E22-0BDC-45D8-BEBE-CEDD812B763D}" srcOrd="0" destOrd="0" presId="urn:microsoft.com/office/officeart/2005/8/layout/default"/>
    <dgm:cxn modelId="{C38C8E80-F39E-455C-8316-7B46FEA33DCD}" srcId="{48351F4A-C6D0-4B58-8C13-9E0233D8BA3A}" destId="{7FB85D4D-DA97-4E21-BF92-BD68AC8E3EA4}" srcOrd="4" destOrd="0" parTransId="{52E86BCA-BFC8-469A-AE5F-E8102E3D3164}" sibTransId="{EF549DAB-2280-46A0-8DD6-0B9EE70FBEC6}"/>
    <dgm:cxn modelId="{0A3B0797-B245-4CAB-AF37-B9F66287407F}" srcId="{48351F4A-C6D0-4B58-8C13-9E0233D8BA3A}" destId="{F67325D7-875C-4A85-9393-8CAF1D2F3813}" srcOrd="2" destOrd="0" parTransId="{36A6A9B2-1BA1-472A-97E6-5939ADA481BA}" sibTransId="{4F053101-734A-49D6-9732-B543A0C619D2}"/>
    <dgm:cxn modelId="{CA31BFBC-4D84-41C2-8314-5E2CBF951EFE}" srcId="{48351F4A-C6D0-4B58-8C13-9E0233D8BA3A}" destId="{56A3991E-9D6B-4725-9A50-F4AD06C192C5}" srcOrd="0" destOrd="0" parTransId="{56FA442B-1FD4-4E9E-91F4-EB29EFEEF0CA}" sibTransId="{E5F23E0D-8545-4043-983F-BB1DEEF9517B}"/>
    <dgm:cxn modelId="{B063E9D1-41EB-4778-A387-8FFDB4B493EC}" type="presOf" srcId="{56A3991E-9D6B-4725-9A50-F4AD06C192C5}" destId="{D914781A-D892-4F6B-ABF9-D01C250200E6}" srcOrd="0" destOrd="0" presId="urn:microsoft.com/office/officeart/2005/8/layout/default"/>
    <dgm:cxn modelId="{F5A18CE4-8A08-49F4-86F4-9D70FA61BA5E}" srcId="{48351F4A-C6D0-4B58-8C13-9E0233D8BA3A}" destId="{19812B9E-AAC4-405E-A4AA-C1473AA167C1}" srcOrd="1" destOrd="0" parTransId="{9F889F9A-07AA-4318-9C54-14ABCAB6D567}" sibTransId="{99DFA427-A0B6-4DB4-AE99-399DDE97505E}"/>
    <dgm:cxn modelId="{50EA6FEA-AE9B-4DD4-AC9E-B57BC5E949FE}" type="presOf" srcId="{F67325D7-875C-4A85-9393-8CAF1D2F3813}" destId="{43B7D140-213F-4BC0-BCBB-67A3F1060936}" srcOrd="0" destOrd="0" presId="urn:microsoft.com/office/officeart/2005/8/layout/default"/>
    <dgm:cxn modelId="{5929DBAC-F363-40C6-A9BD-7E72E8560CF8}" type="presParOf" srcId="{6F39A0DF-046F-47AA-9D91-03BB4C99614A}" destId="{D914781A-D892-4F6B-ABF9-D01C250200E6}" srcOrd="0" destOrd="0" presId="urn:microsoft.com/office/officeart/2005/8/layout/default"/>
    <dgm:cxn modelId="{9B9138C5-4D14-4DDB-8B5A-0FCACB389D8A}" type="presParOf" srcId="{6F39A0DF-046F-47AA-9D91-03BB4C99614A}" destId="{523E0CDA-EC21-4DCE-B24A-223C98FF9B69}" srcOrd="1" destOrd="0" presId="urn:microsoft.com/office/officeart/2005/8/layout/default"/>
    <dgm:cxn modelId="{841207EA-FEEA-456A-B940-C8622D828EC8}" type="presParOf" srcId="{6F39A0DF-046F-47AA-9D91-03BB4C99614A}" destId="{2451B857-C4F9-4E01-A1B6-D37E5874D98E}" srcOrd="2" destOrd="0" presId="urn:microsoft.com/office/officeart/2005/8/layout/default"/>
    <dgm:cxn modelId="{C556A101-6771-42A5-9DBC-1F6BC8D2DF88}" type="presParOf" srcId="{6F39A0DF-046F-47AA-9D91-03BB4C99614A}" destId="{AD05B807-5F78-40CA-80D1-A5EA9D27E118}" srcOrd="3" destOrd="0" presId="urn:microsoft.com/office/officeart/2005/8/layout/default"/>
    <dgm:cxn modelId="{B0D3156D-A921-43F7-B6D5-270B938BF146}" type="presParOf" srcId="{6F39A0DF-046F-47AA-9D91-03BB4C99614A}" destId="{43B7D140-213F-4BC0-BCBB-67A3F1060936}" srcOrd="4" destOrd="0" presId="urn:microsoft.com/office/officeart/2005/8/layout/default"/>
    <dgm:cxn modelId="{9F11A972-0D00-40AD-8F61-0C29EE573115}" type="presParOf" srcId="{6F39A0DF-046F-47AA-9D91-03BB4C99614A}" destId="{4967B285-2D90-4DF8-B40A-EF3FB5042AB9}" srcOrd="5" destOrd="0" presId="urn:microsoft.com/office/officeart/2005/8/layout/default"/>
    <dgm:cxn modelId="{CA823BBD-BDC6-487E-966E-AF9C9DBD3380}" type="presParOf" srcId="{6F39A0DF-046F-47AA-9D91-03BB4C99614A}" destId="{DD426CEF-6492-461D-AD55-8DCA9806CB2A}" srcOrd="6" destOrd="0" presId="urn:microsoft.com/office/officeart/2005/8/layout/default"/>
    <dgm:cxn modelId="{AEA4BAA5-C1E7-4EB8-A79C-3BB2D6941E93}" type="presParOf" srcId="{6F39A0DF-046F-47AA-9D91-03BB4C99614A}" destId="{198E5695-5B5B-49ED-A700-C41FE596D999}" srcOrd="7" destOrd="0" presId="urn:microsoft.com/office/officeart/2005/8/layout/default"/>
    <dgm:cxn modelId="{99557BA1-97CA-4AB3-9E76-89A1B3F91D0E}" type="presParOf" srcId="{6F39A0DF-046F-47AA-9D91-03BB4C99614A}" destId="{624C7E22-0BDC-45D8-BEBE-CEDD812B763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9C93B-E7BE-48D3-AE56-C0D9207C871F}">
      <dsp:nvSpPr>
        <dsp:cNvPr id="0" name=""/>
        <dsp:cNvSpPr/>
      </dsp:nvSpPr>
      <dsp:spPr>
        <a:xfrm>
          <a:off x="3433" y="71149"/>
          <a:ext cx="1501322" cy="9007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Ingestion</a:t>
          </a:r>
        </a:p>
      </dsp:txBody>
      <dsp:txXfrm>
        <a:off x="29816" y="97532"/>
        <a:ext cx="1448556" cy="848027"/>
      </dsp:txXfrm>
    </dsp:sp>
    <dsp:sp modelId="{ACDFDCAC-5C6A-4BE9-A8ED-F89A2EA7CF91}">
      <dsp:nvSpPr>
        <dsp:cNvPr id="0" name=""/>
        <dsp:cNvSpPr/>
      </dsp:nvSpPr>
      <dsp:spPr>
        <a:xfrm>
          <a:off x="1636872" y="335382"/>
          <a:ext cx="318280" cy="3723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636872" y="409848"/>
        <a:ext cx="222796" cy="223396"/>
      </dsp:txXfrm>
    </dsp:sp>
    <dsp:sp modelId="{9E85BE45-51DC-4805-B87D-D0FC16DC21CE}">
      <dsp:nvSpPr>
        <dsp:cNvPr id="0" name=""/>
        <dsp:cNvSpPr/>
      </dsp:nvSpPr>
      <dsp:spPr>
        <a:xfrm>
          <a:off x="2105285" y="71149"/>
          <a:ext cx="1501322" cy="9007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Exploration</a:t>
          </a:r>
        </a:p>
      </dsp:txBody>
      <dsp:txXfrm>
        <a:off x="2131668" y="97532"/>
        <a:ext cx="1448556" cy="848027"/>
      </dsp:txXfrm>
    </dsp:sp>
    <dsp:sp modelId="{9BDCB1ED-3450-48B9-A24B-BFAA5BE69278}">
      <dsp:nvSpPr>
        <dsp:cNvPr id="0" name=""/>
        <dsp:cNvSpPr/>
      </dsp:nvSpPr>
      <dsp:spPr>
        <a:xfrm>
          <a:off x="3738724" y="335382"/>
          <a:ext cx="318280" cy="3723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738724" y="409848"/>
        <a:ext cx="222796" cy="223396"/>
      </dsp:txXfrm>
    </dsp:sp>
    <dsp:sp modelId="{B5FAAFD3-857D-46F3-B68D-51F86E63FB76}">
      <dsp:nvSpPr>
        <dsp:cNvPr id="0" name=""/>
        <dsp:cNvSpPr/>
      </dsp:nvSpPr>
      <dsp:spPr>
        <a:xfrm>
          <a:off x="4207137" y="71149"/>
          <a:ext cx="1501322" cy="9007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Preprocessing</a:t>
          </a:r>
        </a:p>
      </dsp:txBody>
      <dsp:txXfrm>
        <a:off x="4233520" y="97532"/>
        <a:ext cx="1448556" cy="848027"/>
      </dsp:txXfrm>
    </dsp:sp>
    <dsp:sp modelId="{5BAE9B6C-3716-4AD2-95D3-B93AFE77A353}">
      <dsp:nvSpPr>
        <dsp:cNvPr id="0" name=""/>
        <dsp:cNvSpPr/>
      </dsp:nvSpPr>
      <dsp:spPr>
        <a:xfrm>
          <a:off x="5840575" y="335382"/>
          <a:ext cx="318280" cy="3723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840575" y="409848"/>
        <a:ext cx="222796" cy="223396"/>
      </dsp:txXfrm>
    </dsp:sp>
    <dsp:sp modelId="{94296FDE-E0C5-44D7-8734-61DA64CC422B}">
      <dsp:nvSpPr>
        <dsp:cNvPr id="0" name=""/>
        <dsp:cNvSpPr/>
      </dsp:nvSpPr>
      <dsp:spPr>
        <a:xfrm>
          <a:off x="6308988" y="71149"/>
          <a:ext cx="1501322" cy="9007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Test-Train Split</a:t>
          </a:r>
        </a:p>
      </dsp:txBody>
      <dsp:txXfrm>
        <a:off x="6335371" y="97532"/>
        <a:ext cx="1448556" cy="848027"/>
      </dsp:txXfrm>
    </dsp:sp>
    <dsp:sp modelId="{3E657E0B-AEAF-42CD-8C2B-E27A131E2994}">
      <dsp:nvSpPr>
        <dsp:cNvPr id="0" name=""/>
        <dsp:cNvSpPr/>
      </dsp:nvSpPr>
      <dsp:spPr>
        <a:xfrm rot="5400000">
          <a:off x="6900509" y="1077036"/>
          <a:ext cx="318280" cy="3723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6947951" y="1104060"/>
        <a:ext cx="223396" cy="222796"/>
      </dsp:txXfrm>
    </dsp:sp>
    <dsp:sp modelId="{99E653DB-D14E-4E95-B8F1-53FF2559454F}">
      <dsp:nvSpPr>
        <dsp:cNvPr id="0" name=""/>
        <dsp:cNvSpPr/>
      </dsp:nvSpPr>
      <dsp:spPr>
        <a:xfrm>
          <a:off x="6308988" y="1572472"/>
          <a:ext cx="1501322" cy="9007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Dimensionality Reduction</a:t>
          </a:r>
        </a:p>
      </dsp:txBody>
      <dsp:txXfrm>
        <a:off x="6335371" y="1598855"/>
        <a:ext cx="1448556" cy="848027"/>
      </dsp:txXfrm>
    </dsp:sp>
    <dsp:sp modelId="{CA30A82F-C9AD-4611-B47F-086BA3086A13}">
      <dsp:nvSpPr>
        <dsp:cNvPr id="0" name=""/>
        <dsp:cNvSpPr/>
      </dsp:nvSpPr>
      <dsp:spPr>
        <a:xfrm rot="10800000">
          <a:off x="5858591" y="1836705"/>
          <a:ext cx="318280" cy="3723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5954075" y="1911171"/>
        <a:ext cx="222796" cy="223396"/>
      </dsp:txXfrm>
    </dsp:sp>
    <dsp:sp modelId="{7B08060E-7D20-4500-ACCE-D979D056D499}">
      <dsp:nvSpPr>
        <dsp:cNvPr id="0" name=""/>
        <dsp:cNvSpPr/>
      </dsp:nvSpPr>
      <dsp:spPr>
        <a:xfrm>
          <a:off x="4207137" y="1572472"/>
          <a:ext cx="1501322" cy="9007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Training the model</a:t>
          </a:r>
        </a:p>
      </dsp:txBody>
      <dsp:txXfrm>
        <a:off x="4233520" y="1598855"/>
        <a:ext cx="1448556" cy="848027"/>
      </dsp:txXfrm>
    </dsp:sp>
    <dsp:sp modelId="{F838CEEC-B678-465C-BDBD-12BB83698BEA}">
      <dsp:nvSpPr>
        <dsp:cNvPr id="0" name=""/>
        <dsp:cNvSpPr/>
      </dsp:nvSpPr>
      <dsp:spPr>
        <a:xfrm rot="10800000">
          <a:off x="3756740" y="1836705"/>
          <a:ext cx="318280" cy="3723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3852224" y="1911171"/>
        <a:ext cx="222796" cy="223396"/>
      </dsp:txXfrm>
    </dsp:sp>
    <dsp:sp modelId="{6EF06AA4-11FF-4DA0-82C2-FCAB705ABC67}">
      <dsp:nvSpPr>
        <dsp:cNvPr id="0" name=""/>
        <dsp:cNvSpPr/>
      </dsp:nvSpPr>
      <dsp:spPr>
        <a:xfrm>
          <a:off x="2105285" y="1572472"/>
          <a:ext cx="1501322" cy="9007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Testing the model</a:t>
          </a:r>
        </a:p>
      </dsp:txBody>
      <dsp:txXfrm>
        <a:off x="2131668" y="1598855"/>
        <a:ext cx="1448556" cy="848027"/>
      </dsp:txXfrm>
    </dsp:sp>
    <dsp:sp modelId="{FB7FE085-A248-47B7-B976-9F0C78E6469F}">
      <dsp:nvSpPr>
        <dsp:cNvPr id="0" name=""/>
        <dsp:cNvSpPr/>
      </dsp:nvSpPr>
      <dsp:spPr>
        <a:xfrm rot="10800000">
          <a:off x="1654888" y="1836705"/>
          <a:ext cx="318280" cy="3723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1750372" y="1911171"/>
        <a:ext cx="222796" cy="223396"/>
      </dsp:txXfrm>
    </dsp:sp>
    <dsp:sp modelId="{EB7A59AE-9D71-4C87-9DBF-3C866D8D5589}">
      <dsp:nvSpPr>
        <dsp:cNvPr id="0" name=""/>
        <dsp:cNvSpPr/>
      </dsp:nvSpPr>
      <dsp:spPr>
        <a:xfrm>
          <a:off x="3433" y="1572472"/>
          <a:ext cx="1501322" cy="9007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Classification report</a:t>
          </a:r>
        </a:p>
      </dsp:txBody>
      <dsp:txXfrm>
        <a:off x="29816" y="1598855"/>
        <a:ext cx="1448556" cy="8480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F2B39-0E9C-4D24-8339-5E11E5AA98BF}">
      <dsp:nvSpPr>
        <dsp:cNvPr id="0" name=""/>
        <dsp:cNvSpPr/>
      </dsp:nvSpPr>
      <dsp:spPr>
        <a:xfrm>
          <a:off x="2144" y="0"/>
          <a:ext cx="2104543" cy="36894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Application Case details </a:t>
          </a:r>
        </a:p>
      </dsp:txBody>
      <dsp:txXfrm>
        <a:off x="2144" y="0"/>
        <a:ext cx="2104543" cy="1106847"/>
      </dsp:txXfrm>
    </dsp:sp>
    <dsp:sp modelId="{6DCCC605-87AE-4DD2-AD02-BA5AF9EF1FCD}">
      <dsp:nvSpPr>
        <dsp:cNvPr id="0" name=""/>
        <dsp:cNvSpPr/>
      </dsp:nvSpPr>
      <dsp:spPr>
        <a:xfrm>
          <a:off x="212599" y="1107163"/>
          <a:ext cx="1683634" cy="724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Case Number</a:t>
          </a:r>
        </a:p>
      </dsp:txBody>
      <dsp:txXfrm>
        <a:off x="233829" y="1128393"/>
        <a:ext cx="1641174" cy="682377"/>
      </dsp:txXfrm>
    </dsp:sp>
    <dsp:sp modelId="{11FABA99-3469-48F7-AE70-941B22BB74A6}">
      <dsp:nvSpPr>
        <dsp:cNvPr id="0" name=""/>
        <dsp:cNvSpPr/>
      </dsp:nvSpPr>
      <dsp:spPr>
        <a:xfrm>
          <a:off x="212599" y="1943514"/>
          <a:ext cx="1683634" cy="724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Submission date, Decision date</a:t>
          </a:r>
        </a:p>
      </dsp:txBody>
      <dsp:txXfrm>
        <a:off x="233829" y="1964744"/>
        <a:ext cx="1641174" cy="682377"/>
      </dsp:txXfrm>
    </dsp:sp>
    <dsp:sp modelId="{30F7F11A-E430-4193-BFFC-B3386388FE40}">
      <dsp:nvSpPr>
        <dsp:cNvPr id="0" name=""/>
        <dsp:cNvSpPr/>
      </dsp:nvSpPr>
      <dsp:spPr>
        <a:xfrm>
          <a:off x="212599" y="2779865"/>
          <a:ext cx="1683634" cy="724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Case Status</a:t>
          </a:r>
        </a:p>
      </dsp:txBody>
      <dsp:txXfrm>
        <a:off x="233829" y="2801095"/>
        <a:ext cx="1641174" cy="682377"/>
      </dsp:txXfrm>
    </dsp:sp>
    <dsp:sp modelId="{F6FD006D-8214-4F36-971C-EFE5E3B12D98}">
      <dsp:nvSpPr>
        <dsp:cNvPr id="0" name=""/>
        <dsp:cNvSpPr/>
      </dsp:nvSpPr>
      <dsp:spPr>
        <a:xfrm>
          <a:off x="2264529" y="0"/>
          <a:ext cx="2104543" cy="36894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Employer details</a:t>
          </a:r>
        </a:p>
      </dsp:txBody>
      <dsp:txXfrm>
        <a:off x="2264529" y="0"/>
        <a:ext cx="2104543" cy="1106847"/>
      </dsp:txXfrm>
    </dsp:sp>
    <dsp:sp modelId="{5DA2F286-D4D1-463E-B87C-884297E63CA3}">
      <dsp:nvSpPr>
        <dsp:cNvPr id="0" name=""/>
        <dsp:cNvSpPr/>
      </dsp:nvSpPr>
      <dsp:spPr>
        <a:xfrm>
          <a:off x="2474983" y="1107163"/>
          <a:ext cx="1683634" cy="724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Name</a:t>
          </a:r>
        </a:p>
      </dsp:txBody>
      <dsp:txXfrm>
        <a:off x="2496213" y="1128393"/>
        <a:ext cx="1641174" cy="682377"/>
      </dsp:txXfrm>
    </dsp:sp>
    <dsp:sp modelId="{D565E9F5-4157-418F-A9CC-1D096C6E7566}">
      <dsp:nvSpPr>
        <dsp:cNvPr id="0" name=""/>
        <dsp:cNvSpPr/>
      </dsp:nvSpPr>
      <dsp:spPr>
        <a:xfrm>
          <a:off x="2474983" y="1943514"/>
          <a:ext cx="1683634" cy="724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Address ( City, Postal code, Sate, Country)</a:t>
          </a:r>
        </a:p>
      </dsp:txBody>
      <dsp:txXfrm>
        <a:off x="2496213" y="1964744"/>
        <a:ext cx="1641174" cy="682377"/>
      </dsp:txXfrm>
    </dsp:sp>
    <dsp:sp modelId="{1C18F3CF-AD06-4324-88A7-4E7A270C82CF}">
      <dsp:nvSpPr>
        <dsp:cNvPr id="0" name=""/>
        <dsp:cNvSpPr/>
      </dsp:nvSpPr>
      <dsp:spPr>
        <a:xfrm>
          <a:off x="2474983" y="2779865"/>
          <a:ext cx="1683634" cy="724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Employment Start and end date</a:t>
          </a:r>
        </a:p>
      </dsp:txBody>
      <dsp:txXfrm>
        <a:off x="2496213" y="2801095"/>
        <a:ext cx="1641174" cy="682377"/>
      </dsp:txXfrm>
    </dsp:sp>
    <dsp:sp modelId="{D55C22B2-A7B3-4CE6-A0F1-C2AD210DD834}">
      <dsp:nvSpPr>
        <dsp:cNvPr id="0" name=""/>
        <dsp:cNvSpPr/>
      </dsp:nvSpPr>
      <dsp:spPr>
        <a:xfrm>
          <a:off x="4526913" y="0"/>
          <a:ext cx="2104543" cy="36894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Agent-attorney details</a:t>
          </a:r>
        </a:p>
      </dsp:txBody>
      <dsp:txXfrm>
        <a:off x="4526913" y="0"/>
        <a:ext cx="2104543" cy="1106847"/>
      </dsp:txXfrm>
    </dsp:sp>
    <dsp:sp modelId="{EEDB085B-153C-43AB-A489-D2EE5F1B1AC8}">
      <dsp:nvSpPr>
        <dsp:cNvPr id="0" name=""/>
        <dsp:cNvSpPr/>
      </dsp:nvSpPr>
      <dsp:spPr>
        <a:xfrm>
          <a:off x="4737367" y="1107928"/>
          <a:ext cx="1683634" cy="11124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Name of the attorney</a:t>
          </a:r>
        </a:p>
      </dsp:txBody>
      <dsp:txXfrm>
        <a:off x="4769949" y="1140510"/>
        <a:ext cx="1618470" cy="1047268"/>
      </dsp:txXfrm>
    </dsp:sp>
    <dsp:sp modelId="{21172694-84D2-41FA-AEE7-A2443CDBBB25}">
      <dsp:nvSpPr>
        <dsp:cNvPr id="0" name=""/>
        <dsp:cNvSpPr/>
      </dsp:nvSpPr>
      <dsp:spPr>
        <a:xfrm>
          <a:off x="4737367" y="2391504"/>
          <a:ext cx="1683634" cy="11124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City and State</a:t>
          </a:r>
        </a:p>
      </dsp:txBody>
      <dsp:txXfrm>
        <a:off x="4769949" y="2424086"/>
        <a:ext cx="1618470" cy="1047268"/>
      </dsp:txXfrm>
    </dsp:sp>
    <dsp:sp modelId="{E2F58960-AA08-4295-A1B9-F6047BDD9840}">
      <dsp:nvSpPr>
        <dsp:cNvPr id="0" name=""/>
        <dsp:cNvSpPr/>
      </dsp:nvSpPr>
      <dsp:spPr>
        <a:xfrm>
          <a:off x="6789297" y="0"/>
          <a:ext cx="2104543" cy="36894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Applicant's employment details</a:t>
          </a:r>
        </a:p>
      </dsp:txBody>
      <dsp:txXfrm>
        <a:off x="6789297" y="0"/>
        <a:ext cx="2104543" cy="1106847"/>
      </dsp:txXfrm>
    </dsp:sp>
    <dsp:sp modelId="{1E10DE01-3942-4DFB-9085-526EDED03350}">
      <dsp:nvSpPr>
        <dsp:cNvPr id="0" name=""/>
        <dsp:cNvSpPr/>
      </dsp:nvSpPr>
      <dsp:spPr>
        <a:xfrm>
          <a:off x="6999752" y="1107545"/>
          <a:ext cx="1683634" cy="426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Job title</a:t>
          </a:r>
        </a:p>
      </dsp:txBody>
      <dsp:txXfrm>
        <a:off x="7012253" y="1120046"/>
        <a:ext cx="1658632" cy="401820"/>
      </dsp:txXfrm>
    </dsp:sp>
    <dsp:sp modelId="{979CFC1E-4DA9-4C54-AB9D-6538CAD0AA92}">
      <dsp:nvSpPr>
        <dsp:cNvPr id="0" name=""/>
        <dsp:cNvSpPr/>
      </dsp:nvSpPr>
      <dsp:spPr>
        <a:xfrm>
          <a:off x="6999752" y="1600033"/>
          <a:ext cx="1683634" cy="426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SOC name and code</a:t>
          </a:r>
        </a:p>
      </dsp:txBody>
      <dsp:txXfrm>
        <a:off x="7012253" y="1612534"/>
        <a:ext cx="1658632" cy="401820"/>
      </dsp:txXfrm>
    </dsp:sp>
    <dsp:sp modelId="{5A420D53-158B-472E-B274-4F2761458FD6}">
      <dsp:nvSpPr>
        <dsp:cNvPr id="0" name=""/>
        <dsp:cNvSpPr/>
      </dsp:nvSpPr>
      <dsp:spPr>
        <a:xfrm>
          <a:off x="6999752" y="2092521"/>
          <a:ext cx="1683634" cy="426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Wage details</a:t>
          </a:r>
        </a:p>
      </dsp:txBody>
      <dsp:txXfrm>
        <a:off x="7012253" y="2105022"/>
        <a:ext cx="1658632" cy="401820"/>
      </dsp:txXfrm>
    </dsp:sp>
    <dsp:sp modelId="{DE045C87-B8B1-44BF-96F4-911B53C5EC8F}">
      <dsp:nvSpPr>
        <dsp:cNvPr id="0" name=""/>
        <dsp:cNvSpPr/>
      </dsp:nvSpPr>
      <dsp:spPr>
        <a:xfrm>
          <a:off x="6999752" y="2585009"/>
          <a:ext cx="1683634" cy="426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Full time position</a:t>
          </a:r>
          <a:endParaRPr lang="en-US" sz="1200" kern="1200" dirty="0"/>
        </a:p>
      </dsp:txBody>
      <dsp:txXfrm>
        <a:off x="7012253" y="2597510"/>
        <a:ext cx="1658632" cy="401820"/>
      </dsp:txXfrm>
    </dsp:sp>
    <dsp:sp modelId="{D3B22E4C-62E0-4B77-86CA-25CD211E5B86}">
      <dsp:nvSpPr>
        <dsp:cNvPr id="0" name=""/>
        <dsp:cNvSpPr/>
      </dsp:nvSpPr>
      <dsp:spPr>
        <a:xfrm>
          <a:off x="6999752" y="3077497"/>
          <a:ext cx="1683634" cy="426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Worksite location</a:t>
          </a:r>
        </a:p>
      </dsp:txBody>
      <dsp:txXfrm>
        <a:off x="7012253" y="3089998"/>
        <a:ext cx="1658632" cy="4018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A261B-32B7-469D-A1DC-EDCAC0710190}">
      <dsp:nvSpPr>
        <dsp:cNvPr id="0" name=""/>
        <dsp:cNvSpPr/>
      </dsp:nvSpPr>
      <dsp:spPr>
        <a:xfrm>
          <a:off x="0" y="2684166"/>
          <a:ext cx="8015098" cy="5872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Plotting ROC curve for classifier with highest accuracy</a:t>
          </a:r>
        </a:p>
      </dsp:txBody>
      <dsp:txXfrm>
        <a:off x="0" y="2684166"/>
        <a:ext cx="8015098" cy="587230"/>
      </dsp:txXfrm>
    </dsp:sp>
    <dsp:sp modelId="{114D0525-7441-45EC-AEEF-E02DAD23A9C1}">
      <dsp:nvSpPr>
        <dsp:cNvPr id="0" name=""/>
        <dsp:cNvSpPr/>
      </dsp:nvSpPr>
      <dsp:spPr>
        <a:xfrm rot="10800000">
          <a:off x="0" y="1789815"/>
          <a:ext cx="8015098" cy="903159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Tuning: </a:t>
          </a:r>
          <a:r>
            <a:rPr lang="en-US" sz="2000" kern="1200" dirty="0" err="1"/>
            <a:t>GridSearchCV</a:t>
          </a:r>
          <a:endParaRPr lang="en-US" sz="2000" kern="1200" dirty="0"/>
        </a:p>
      </dsp:txBody>
      <dsp:txXfrm rot="10800000">
        <a:off x="0" y="1789815"/>
        <a:ext cx="8015098" cy="586846"/>
      </dsp:txXfrm>
    </dsp:sp>
    <dsp:sp modelId="{69BF3321-E9ED-4E25-82D9-B1CC13273F4A}">
      <dsp:nvSpPr>
        <dsp:cNvPr id="0" name=""/>
        <dsp:cNvSpPr/>
      </dsp:nvSpPr>
      <dsp:spPr>
        <a:xfrm rot="10800000">
          <a:off x="0" y="895463"/>
          <a:ext cx="8015098" cy="903159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Cross-fold validation for k=5,10 for top 3 performing classifiers</a:t>
          </a:r>
        </a:p>
      </dsp:txBody>
      <dsp:txXfrm rot="10800000">
        <a:off x="0" y="895463"/>
        <a:ext cx="8015098" cy="586846"/>
      </dsp:txXfrm>
    </dsp:sp>
    <dsp:sp modelId="{EB87869B-7A6D-4B6C-AD6C-89A524629FFE}">
      <dsp:nvSpPr>
        <dsp:cNvPr id="0" name=""/>
        <dsp:cNvSpPr/>
      </dsp:nvSpPr>
      <dsp:spPr>
        <a:xfrm rot="10800000">
          <a:off x="0" y="1112"/>
          <a:ext cx="8015098" cy="903159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Implementation of classifiers</a:t>
          </a:r>
        </a:p>
      </dsp:txBody>
      <dsp:txXfrm rot="10800000">
        <a:off x="0" y="1112"/>
        <a:ext cx="8015098" cy="5868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4781A-D892-4F6B-ABF9-D01C250200E6}">
      <dsp:nvSpPr>
        <dsp:cNvPr id="0" name=""/>
        <dsp:cNvSpPr/>
      </dsp:nvSpPr>
      <dsp:spPr>
        <a:xfrm>
          <a:off x="156475" y="542"/>
          <a:ext cx="1384938" cy="830963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Accepted Rate</a:t>
          </a:r>
        </a:p>
      </dsp:txBody>
      <dsp:txXfrm>
        <a:off x="156475" y="542"/>
        <a:ext cx="1384938" cy="830963"/>
      </dsp:txXfrm>
    </dsp:sp>
    <dsp:sp modelId="{2451B857-C4F9-4E01-A1B6-D37E5874D98E}">
      <dsp:nvSpPr>
        <dsp:cNvPr id="0" name=""/>
        <dsp:cNvSpPr/>
      </dsp:nvSpPr>
      <dsp:spPr>
        <a:xfrm>
          <a:off x="1679907" y="542"/>
          <a:ext cx="1384938" cy="830963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0000"/>
                <a:tint val="96000"/>
                <a:lumMod val="104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000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Increment from Prevailing Wage</a:t>
          </a:r>
        </a:p>
      </dsp:txBody>
      <dsp:txXfrm>
        <a:off x="1679907" y="542"/>
        <a:ext cx="1384938" cy="830963"/>
      </dsp:txXfrm>
    </dsp:sp>
    <dsp:sp modelId="{43B7D140-213F-4BC0-BCBB-67A3F1060936}">
      <dsp:nvSpPr>
        <dsp:cNvPr id="0" name=""/>
        <dsp:cNvSpPr/>
      </dsp:nvSpPr>
      <dsp:spPr>
        <a:xfrm>
          <a:off x="3203339" y="542"/>
          <a:ext cx="1384938" cy="830963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0000"/>
                <a:tint val="96000"/>
                <a:lumMod val="104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000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Duration</a:t>
          </a:r>
        </a:p>
      </dsp:txBody>
      <dsp:txXfrm>
        <a:off x="3203339" y="542"/>
        <a:ext cx="1384938" cy="830963"/>
      </dsp:txXfrm>
    </dsp:sp>
    <dsp:sp modelId="{DD426CEF-6492-461D-AD55-8DCA9806CB2A}">
      <dsp:nvSpPr>
        <dsp:cNvPr id="0" name=""/>
        <dsp:cNvSpPr/>
      </dsp:nvSpPr>
      <dsp:spPr>
        <a:xfrm>
          <a:off x="4726771" y="542"/>
          <a:ext cx="1384938" cy="830963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30000"/>
                <a:tint val="96000"/>
                <a:lumMod val="104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3000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Increment</a:t>
          </a:r>
        </a:p>
      </dsp:txBody>
      <dsp:txXfrm>
        <a:off x="4726771" y="542"/>
        <a:ext cx="1384938" cy="830963"/>
      </dsp:txXfrm>
    </dsp:sp>
    <dsp:sp modelId="{624C7E22-0BDC-45D8-BEBE-CEDD812B763D}">
      <dsp:nvSpPr>
        <dsp:cNvPr id="0" name=""/>
        <dsp:cNvSpPr/>
      </dsp:nvSpPr>
      <dsp:spPr>
        <a:xfrm>
          <a:off x="2441623" y="969999"/>
          <a:ext cx="1384938" cy="830963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tint val="96000"/>
                <a:lumMod val="104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Application count</a:t>
          </a:r>
        </a:p>
      </dsp:txBody>
      <dsp:txXfrm>
        <a:off x="2441623" y="969999"/>
        <a:ext cx="1384938" cy="830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4BB16-3D1E-4923-A281-8041A95F1001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86827-3C24-46B8-8F7A-7ED042EE4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5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F408-7C88-4480-900A-750C5124E2C6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1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32C2-0E42-4A30-9CD1-9296C278CECD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1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2C80-20C0-44C8-B8C6-61B8E37C0ADA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6467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0F60-1AD3-4879-B99B-E1683539ED31}" type="datetime1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91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7860-4B95-4C8C-8D3C-5D7D14AB7C5D}" type="datetime1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90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5EB5-5222-4697-BB19-099C35D7D676}" type="datetime1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21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B859-587E-4275-8FC9-AB2B40984D83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75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CFFC-4B3D-4ED1-BA41-6D093FF09F07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7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6901-E060-487F-9CF9-26F59CA38436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8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043C-1942-4E4C-A613-45A8F3FA529C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3C12-D0B8-4D0D-8CA8-379198D0D23A}" type="datetime1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6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9138-8854-470F-B434-A9B9FADACE4C}" type="datetime1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4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CC2-F5C0-4A2D-A9E0-7AB3BCD11CF6}" type="datetime1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77C8-D2D9-4681-926E-208A3BB1B498}" type="datetime1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F6B5-DF29-4357-861A-FAC5B2D0FB46}" type="datetime1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8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97AB-096E-4C7A-A536-11647DB57B59}" type="datetime1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FABB7-C8E3-4C87-AB7C-4ABFFE47EF4C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Spring 2018 : CMPE 255 : Data mining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1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9AE3-07AC-4D3D-85AC-67D815BC7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675" y="2024743"/>
            <a:ext cx="10563707" cy="331538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Predicting Case Status</a:t>
            </a:r>
            <a:br>
              <a:rPr lang="en-US" b="1" dirty="0"/>
            </a:br>
            <a:r>
              <a:rPr lang="en-US" b="1" dirty="0"/>
              <a:t> of </a:t>
            </a:r>
            <a:br>
              <a:rPr lang="en-US" b="1" dirty="0"/>
            </a:br>
            <a:r>
              <a:rPr lang="en-US" b="1" dirty="0"/>
              <a:t>H1-B Petitions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3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B011-2BBF-47AB-B0C8-A489D87E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7844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3100" dirty="0"/>
              <a:t>No dimensionality reduction &amp; Down-sampling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301882-E714-4FB0-902B-FCCC7D14A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22" y="1370666"/>
            <a:ext cx="4453597" cy="320838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B1642-4442-4B3D-9BF7-48259006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F11FAE-1842-4847-A597-81BB9A797E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08"/>
          <a:stretch/>
        </p:blipFill>
        <p:spPr>
          <a:xfrm>
            <a:off x="4664481" y="4980003"/>
            <a:ext cx="3469460" cy="15209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22C10-D12F-46B1-ACA4-17267B3425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0" r="8516" b="14482"/>
          <a:stretch/>
        </p:blipFill>
        <p:spPr>
          <a:xfrm>
            <a:off x="1073637" y="4980003"/>
            <a:ext cx="3480220" cy="15477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CFAF3F-9B68-43A6-921C-1C342832DFF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12" b="7762"/>
          <a:stretch/>
        </p:blipFill>
        <p:spPr>
          <a:xfrm>
            <a:off x="8244565" y="4980004"/>
            <a:ext cx="3573442" cy="1485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C1C94D-95DC-4393-BD5E-C9A623A47C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811" y="1436614"/>
            <a:ext cx="4820248" cy="31239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C5EF3E-F86D-408B-9AD9-3606F6134725}"/>
              </a:ext>
            </a:extLst>
          </p:cNvPr>
          <p:cNvSpPr txBox="1"/>
          <p:nvPr/>
        </p:nvSpPr>
        <p:spPr>
          <a:xfrm>
            <a:off x="1073637" y="4585639"/>
            <a:ext cx="297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MLP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F160F-22D9-4460-9FCB-F433817C41ED}"/>
              </a:ext>
            </a:extLst>
          </p:cNvPr>
          <p:cNvSpPr txBox="1"/>
          <p:nvPr/>
        </p:nvSpPr>
        <p:spPr>
          <a:xfrm>
            <a:off x="4813327" y="4579052"/>
            <a:ext cx="285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Boost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6AEFD0-AEE5-4C00-A717-7D13C876C0E3}"/>
              </a:ext>
            </a:extLst>
          </p:cNvPr>
          <p:cNvSpPr txBox="1"/>
          <p:nvPr/>
        </p:nvSpPr>
        <p:spPr>
          <a:xfrm>
            <a:off x="8429066" y="4585639"/>
            <a:ext cx="285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SGD</a:t>
            </a:r>
          </a:p>
        </p:txBody>
      </p:sp>
    </p:spTree>
    <p:extLst>
      <p:ext uri="{BB962C8B-B14F-4D97-AF65-F5344CB8AC3E}">
        <p14:creationId xmlns:p14="http://schemas.microsoft.com/office/powerpoint/2010/main" val="3643646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6FD0-DEEB-4ADA-888C-33D5CE13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CC5AF-9EF7-44DA-886B-0FFD4D5E2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Dealing with large number of categorical attributes</a:t>
            </a:r>
          </a:p>
          <a:p>
            <a:r>
              <a:rPr lang="en-US" dirty="0"/>
              <a:t>EMPLOYER_NAME : ~64k unique values</a:t>
            </a:r>
          </a:p>
          <a:p>
            <a:pPr lvl="1"/>
            <a:r>
              <a:rPr lang="en-US" dirty="0"/>
              <a:t>Creating dummies -&gt; Curse of dimensionality</a:t>
            </a:r>
          </a:p>
          <a:p>
            <a:pPr lvl="1"/>
            <a:r>
              <a:rPr lang="en-US" dirty="0"/>
              <a:t>Trial &amp; error : Sparse conversion, feature hashing, </a:t>
            </a:r>
            <a:r>
              <a:rPr lang="en-US" dirty="0" err="1"/>
              <a:t>DictVectorizer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Application count &amp; Acceptance rate : new columns created </a:t>
            </a:r>
          </a:p>
          <a:p>
            <a:r>
              <a:rPr lang="en-US" dirty="0"/>
              <a:t>Prolonged computation time for few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42652-800B-4433-91D2-9E54F67E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8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FB00-A439-47C2-B9E4-D8324ABE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09F56-7FE3-44BB-B823-6C6DA1E01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2131593"/>
            <a:ext cx="8915400" cy="3777622"/>
          </a:xfrm>
        </p:spPr>
        <p:txBody>
          <a:bodyPr/>
          <a:lstStyle/>
          <a:p>
            <a:r>
              <a:rPr lang="en-US" dirty="0"/>
              <a:t>Top 5 features influencing the prediction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Gradient Boost classifier with Dimensionality Reduction (PCA) results in highest F1-score of 98.84%.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AEAAF-E86F-47AF-B75F-C75B00A3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6261938-A5C4-478D-9024-F0695B7615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6521017"/>
              </p:ext>
            </p:extLst>
          </p:nvPr>
        </p:nvGraphicFramePr>
        <p:xfrm>
          <a:off x="3394429" y="2620370"/>
          <a:ext cx="6268185" cy="1801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69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A4A9-7A1E-40C8-B900-75AB60D0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031F3-10A4-42B5-80BF-7F86213EF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: To implement various data mining techniques, to understand how the petitions received for H1B visa category are analyzed and predict the status of application</a:t>
            </a:r>
          </a:p>
          <a:p>
            <a:r>
              <a:rPr lang="en-US" dirty="0"/>
              <a:t>Dataset : Obtained from the Office of Foreign Labor Certification (OFLC) website : Disclosure Data</a:t>
            </a:r>
          </a:p>
        </p:txBody>
      </p:sp>
    </p:spTree>
    <p:extLst>
      <p:ext uri="{BB962C8B-B14F-4D97-AF65-F5344CB8AC3E}">
        <p14:creationId xmlns:p14="http://schemas.microsoft.com/office/powerpoint/2010/main" val="228400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7DC8-5231-4631-98B8-F17ACE11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&amp;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E95BE-8D9B-49AE-86A6-8FC33271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Spring 2018 : CMPE 255 : Data mining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25DA86C-712C-44D0-8FA8-74BC92D561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144105"/>
              </p:ext>
            </p:extLst>
          </p:nvPr>
        </p:nvGraphicFramePr>
        <p:xfrm>
          <a:off x="2589212" y="1298714"/>
          <a:ext cx="7813745" cy="25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allout: Up Arrow 10">
            <a:extLst>
              <a:ext uri="{FF2B5EF4-FFF2-40B4-BE49-F238E27FC236}">
                <a16:creationId xmlns:a16="http://schemas.microsoft.com/office/drawing/2014/main" id="{C68B0E3B-2B4D-466A-A54E-0941F58BB0A1}"/>
              </a:ext>
            </a:extLst>
          </p:cNvPr>
          <p:cNvSpPr/>
          <p:nvPr/>
        </p:nvSpPr>
        <p:spPr>
          <a:xfrm>
            <a:off x="8431244" y="3790122"/>
            <a:ext cx="2329521" cy="3067878"/>
          </a:xfrm>
          <a:prstGeom prst="upArrowCallou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PCA</a:t>
            </a:r>
          </a:p>
          <a:p>
            <a:pPr algn="ctr"/>
            <a:r>
              <a:rPr lang="en-US" dirty="0"/>
              <a:t>SVD</a:t>
            </a:r>
          </a:p>
          <a:p>
            <a:pPr algn="ctr"/>
            <a:r>
              <a:rPr lang="en-US" dirty="0"/>
              <a:t>Random Projection</a:t>
            </a:r>
          </a:p>
          <a:p>
            <a:pPr algn="ctr"/>
            <a:r>
              <a:rPr lang="en-US" dirty="0"/>
              <a:t>LLE</a:t>
            </a:r>
          </a:p>
          <a:p>
            <a:pPr algn="ctr"/>
            <a:r>
              <a:rPr lang="en-US" dirty="0"/>
              <a:t>Fisher’s LDA</a:t>
            </a:r>
          </a:p>
          <a:p>
            <a:pPr algn="ctr"/>
            <a:r>
              <a:rPr lang="en-US" dirty="0"/>
              <a:t>Variance threshold</a:t>
            </a:r>
          </a:p>
          <a:p>
            <a:pPr algn="ctr"/>
            <a:r>
              <a:rPr lang="en-US" dirty="0"/>
              <a:t>Select K-best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8F1C97D-AAF4-47B7-ABB3-174BB7641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498623"/>
              </p:ext>
            </p:extLst>
          </p:nvPr>
        </p:nvGraphicFramePr>
        <p:xfrm>
          <a:off x="2589212" y="4177425"/>
          <a:ext cx="3242366" cy="2346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77392">
                  <a:extLst>
                    <a:ext uri="{9D8B030D-6E8A-4147-A177-3AD203B41FA5}">
                      <a16:colId xmlns:a16="http://schemas.microsoft.com/office/drawing/2014/main" val="3960571904"/>
                    </a:ext>
                  </a:extLst>
                </a:gridCol>
                <a:gridCol w="1364974">
                  <a:extLst>
                    <a:ext uri="{9D8B030D-6E8A-4147-A177-3AD203B41FA5}">
                      <a16:colId xmlns:a16="http://schemas.microsoft.com/office/drawing/2014/main" val="2398436158"/>
                    </a:ext>
                  </a:extLst>
                </a:gridCol>
              </a:tblGrid>
              <a:tr h="276420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Classification Algorithms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295710"/>
                  </a:ext>
                </a:extLst>
              </a:tr>
              <a:tr h="276420">
                <a:tc>
                  <a:txBody>
                    <a:bodyPr/>
                    <a:lstStyle/>
                    <a:p>
                      <a:r>
                        <a:rPr lang="en-US" sz="14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SGD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57132"/>
                  </a:ext>
                </a:extLst>
              </a:tr>
              <a:tr h="3122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402871"/>
                  </a:ext>
                </a:extLst>
              </a:tr>
              <a:tr h="4699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Extra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480547"/>
                  </a:ext>
                </a:extLst>
              </a:tr>
              <a:tr h="276420">
                <a:tc>
                  <a:txBody>
                    <a:bodyPr/>
                    <a:lstStyle/>
                    <a:p>
                      <a:r>
                        <a:rPr lang="en-US" sz="1400" dirty="0"/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Adaboost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12743"/>
                  </a:ext>
                </a:extLst>
              </a:tr>
              <a:tr h="6014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17318"/>
                  </a:ext>
                </a:extLst>
              </a:tr>
            </a:tbl>
          </a:graphicData>
        </a:graphic>
      </p:graphicFrame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61F9E6F2-C88C-4C9B-BBA7-77DA39B4041A}"/>
              </a:ext>
            </a:extLst>
          </p:cNvPr>
          <p:cNvSpPr/>
          <p:nvPr/>
        </p:nvSpPr>
        <p:spPr>
          <a:xfrm>
            <a:off x="5818326" y="3790123"/>
            <a:ext cx="1867935" cy="609600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4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AB42-D352-44B7-85E3-A9F948FD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68671"/>
            <a:ext cx="8911687" cy="1280890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C7372-427C-4060-954D-8D3F88166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30066"/>
            <a:ext cx="8915400" cy="3777622"/>
          </a:xfrm>
        </p:spPr>
        <p:txBody>
          <a:bodyPr/>
          <a:lstStyle/>
          <a:p>
            <a:r>
              <a:rPr lang="en-US" dirty="0"/>
              <a:t>Office of Foreign Labor Certification</a:t>
            </a:r>
          </a:p>
          <a:p>
            <a:r>
              <a:rPr lang="en-US" dirty="0" err="1"/>
              <a:t>Yearwise</a:t>
            </a:r>
            <a:r>
              <a:rPr lang="en-US" dirty="0"/>
              <a:t> (.</a:t>
            </a:r>
            <a:r>
              <a:rPr lang="en-US" dirty="0" err="1"/>
              <a:t>xlsx</a:t>
            </a:r>
            <a:r>
              <a:rPr lang="en-US" dirty="0"/>
              <a:t>) format : 2015-2018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E49AE-A60D-47B3-976A-D498FD9C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B88B7B4-A3A1-4DAF-9877-4E7F6D738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2641338"/>
              </p:ext>
            </p:extLst>
          </p:nvPr>
        </p:nvGraphicFramePr>
        <p:xfrm>
          <a:off x="2729552" y="2811439"/>
          <a:ext cx="8895986" cy="3689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4B18A69C-3090-4D3A-AD66-F1D864C9FB64}"/>
              </a:ext>
            </a:extLst>
          </p:cNvPr>
          <p:cNvSpPr/>
          <p:nvPr/>
        </p:nvSpPr>
        <p:spPr>
          <a:xfrm>
            <a:off x="7356144" y="1301946"/>
            <a:ext cx="1869743" cy="132383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1.9 million rows &amp; 53 columns</a:t>
            </a:r>
          </a:p>
        </p:txBody>
      </p:sp>
    </p:spTree>
    <p:extLst>
      <p:ext uri="{BB962C8B-B14F-4D97-AF65-F5344CB8AC3E}">
        <p14:creationId xmlns:p14="http://schemas.microsoft.com/office/powerpoint/2010/main" val="80430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B1CE-9FA5-4FA1-A30D-234A53F4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91401"/>
            <a:ext cx="8911687" cy="1280890"/>
          </a:xfrm>
        </p:spPr>
        <p:txBody>
          <a:bodyPr/>
          <a:lstStyle/>
          <a:p>
            <a:r>
              <a:rPr lang="en-US" dirty="0"/>
              <a:t>Dataset Statistics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A618D-3967-45B3-AC62-7CFB46EC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69EA0B-A6D2-4E65-97F5-AD2BB2E60315}"/>
              </a:ext>
            </a:extLst>
          </p:cNvPr>
          <p:cNvGrpSpPr/>
          <p:nvPr/>
        </p:nvGrpSpPr>
        <p:grpSpPr>
          <a:xfrm>
            <a:off x="707571" y="794658"/>
            <a:ext cx="11148921" cy="5914518"/>
            <a:chOff x="0" y="0"/>
            <a:chExt cx="11748262" cy="70251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B8CFC-DC02-44A8-BCC2-ED107A8F7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96300" y="0"/>
              <a:ext cx="3251962" cy="425772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7414EC-CACD-4D81-8D75-2929D89D0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8382"/>
              <a:ext cx="4448175" cy="21145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808C3D-5560-419D-B982-1CE4FFB15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157855"/>
              <a:ext cx="6810375" cy="4867275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27B619E-F026-41A1-A6DE-8A0B2C947E1E}"/>
                </a:ext>
              </a:extLst>
            </p:cNvPr>
            <p:cNvGrpSpPr/>
            <p:nvPr/>
          </p:nvGrpSpPr>
          <p:grpSpPr>
            <a:xfrm>
              <a:off x="7213531" y="4257724"/>
              <a:ext cx="3440683" cy="2531164"/>
              <a:chOff x="7213531" y="4257724"/>
              <a:chExt cx="3541287" cy="2744872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E43EBC4-D54C-4239-8B39-D7CDE6E4F4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13531" y="4619674"/>
                <a:ext cx="3541287" cy="2382922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F3D91E7-ECAB-4A4B-B328-E61C46448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53093" y="4257724"/>
                <a:ext cx="3219450" cy="361950"/>
              </a:xfrm>
              <a:prstGeom prst="rect">
                <a:avLst/>
              </a:prstGeom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7065FF-8B84-4BEE-A34A-DF8272C2B0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3398"/>
            <a:stretch/>
          </p:blipFill>
          <p:spPr>
            <a:xfrm>
              <a:off x="4680899" y="26822"/>
              <a:ext cx="3482439" cy="281869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EF8B854-41E6-483C-B572-38AE0B16B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10096116" y="5149591"/>
              <a:ext cx="1890697" cy="774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615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D95-DB44-4B6D-9EBF-137E1789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449D9-5B8A-4E9D-ACE5-4DED2EAB3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en-US" dirty="0"/>
              <a:t>Dealing with Missing Values</a:t>
            </a:r>
          </a:p>
          <a:p>
            <a:pPr lvl="1"/>
            <a:r>
              <a:rPr lang="en-US" dirty="0"/>
              <a:t>AGENT_REPRESENTING_EMPLOYER : filled value based on ATTORNEY_NAME</a:t>
            </a:r>
          </a:p>
          <a:p>
            <a:pPr lvl="1"/>
            <a:r>
              <a:rPr lang="en-US" dirty="0"/>
              <a:t>EMPLOYER_COUNTRY : filled based on EMPLOYER_STATE</a:t>
            </a:r>
          </a:p>
          <a:p>
            <a:r>
              <a:rPr lang="en-US" dirty="0"/>
              <a:t>Feature Extraction</a:t>
            </a:r>
          </a:p>
          <a:p>
            <a:pPr lvl="1"/>
            <a:r>
              <a:rPr lang="en-US" dirty="0"/>
              <a:t>Standardizing the PREVAILING_WAGE and WAGE based on the UNIT_OF_PAY</a:t>
            </a:r>
          </a:p>
          <a:p>
            <a:pPr lvl="1"/>
            <a:r>
              <a:rPr lang="en-US" dirty="0"/>
              <a:t>Application count for each EMPLOYER_NAME</a:t>
            </a:r>
          </a:p>
          <a:p>
            <a:pPr lvl="1"/>
            <a:r>
              <a:rPr lang="en-US" dirty="0"/>
              <a:t>Acceptance rate for each EMPLOYER_NAME</a:t>
            </a:r>
          </a:p>
          <a:p>
            <a:pPr lvl="1"/>
            <a:r>
              <a:rPr lang="en-US" dirty="0"/>
              <a:t>Computing DURATION of employment</a:t>
            </a:r>
          </a:p>
          <a:p>
            <a:r>
              <a:rPr lang="en-US" dirty="0"/>
              <a:t>Dealing with other categorical attributes : creating dummies</a:t>
            </a:r>
          </a:p>
          <a:p>
            <a:r>
              <a:rPr lang="en-US" dirty="0"/>
              <a:t>Dealing with binary attributes : label </a:t>
            </a:r>
            <a:r>
              <a:rPr lang="en-US" dirty="0" err="1"/>
              <a:t>binarizer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30C34-60B0-4B14-94F0-9F373EDE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3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612C-5066-48D3-9572-9EDD5C5B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F193E-1BB6-43AA-AABB-074B4408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13CC1A-0708-46D6-9767-ECE60F5EE8FF}"/>
              </a:ext>
            </a:extLst>
          </p:cNvPr>
          <p:cNvGrpSpPr/>
          <p:nvPr/>
        </p:nvGrpSpPr>
        <p:grpSpPr>
          <a:xfrm>
            <a:off x="4568139" y="1803782"/>
            <a:ext cx="4121624" cy="573206"/>
            <a:chOff x="3411940" y="2565779"/>
            <a:chExt cx="4121624" cy="5732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38D6B-F761-47C6-A816-5768D3394E29}"/>
                </a:ext>
              </a:extLst>
            </p:cNvPr>
            <p:cNvSpPr/>
            <p:nvPr/>
          </p:nvSpPr>
          <p:spPr>
            <a:xfrm>
              <a:off x="3411940" y="2565779"/>
              <a:ext cx="2060812" cy="57320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(20%)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7C0C6B-86CB-45E2-8D52-DC26C4F5A5B1}"/>
                </a:ext>
              </a:extLst>
            </p:cNvPr>
            <p:cNvSpPr/>
            <p:nvPr/>
          </p:nvSpPr>
          <p:spPr>
            <a:xfrm>
              <a:off x="5472752" y="2565779"/>
              <a:ext cx="2060812" cy="57320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 (80%)</a:t>
              </a:r>
            </a:p>
          </p:txBody>
        </p:sp>
      </p:grp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C9936B4-01BD-4BA2-B75F-A6C8DD376D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782045"/>
              </p:ext>
            </p:extLst>
          </p:nvPr>
        </p:nvGraphicFramePr>
        <p:xfrm>
          <a:off x="2589212" y="2677914"/>
          <a:ext cx="8015098" cy="3272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7613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B4A4-BE7B-4BFE-85C7-F5A7F945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47019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3100" dirty="0"/>
              <a:t>Classifiers with Dimensionality Reduction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F63A6F-0DCD-4ABD-AABE-4A4CF2689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923" y="1426221"/>
            <a:ext cx="4378729" cy="298284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FD7E4-039D-4A16-A654-71B57126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AB3E51-DCCB-4C9A-AD7D-626865022A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24"/>
          <a:stretch/>
        </p:blipFill>
        <p:spPr>
          <a:xfrm>
            <a:off x="5125669" y="5006280"/>
            <a:ext cx="3153721" cy="13972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8325FC-AA89-4152-98B7-575B3486AB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" t="30321" r="4173"/>
          <a:stretch/>
        </p:blipFill>
        <p:spPr>
          <a:xfrm>
            <a:off x="1569491" y="5006280"/>
            <a:ext cx="3389371" cy="14492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D1996E-73F7-48FC-9E6B-1B41B7AA26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95"/>
          <a:stretch/>
        </p:blipFill>
        <p:spPr>
          <a:xfrm>
            <a:off x="8521302" y="5023283"/>
            <a:ext cx="3293929" cy="1352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6BAA8D-CA80-41CC-9F66-42528C9244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1" t="3992" r="3659"/>
          <a:stretch/>
        </p:blipFill>
        <p:spPr>
          <a:xfrm>
            <a:off x="1569491" y="1472397"/>
            <a:ext cx="4217159" cy="29125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06FDA2-ED21-474D-A3A9-0079CFE6EE7F}"/>
              </a:ext>
            </a:extLst>
          </p:cNvPr>
          <p:cNvSpPr txBox="1"/>
          <p:nvPr/>
        </p:nvSpPr>
        <p:spPr>
          <a:xfrm>
            <a:off x="1454678" y="4590416"/>
            <a:ext cx="297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MLP Classifier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16C901-12A5-4D78-A918-7C2B756803DB}"/>
              </a:ext>
            </a:extLst>
          </p:cNvPr>
          <p:cNvSpPr txBox="1"/>
          <p:nvPr/>
        </p:nvSpPr>
        <p:spPr>
          <a:xfrm>
            <a:off x="5324249" y="4545972"/>
            <a:ext cx="285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Boost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949211-510C-49B2-AA29-ED1C124B0D9B}"/>
              </a:ext>
            </a:extLst>
          </p:cNvPr>
          <p:cNvSpPr txBox="1"/>
          <p:nvPr/>
        </p:nvSpPr>
        <p:spPr>
          <a:xfrm>
            <a:off x="8664781" y="4570489"/>
            <a:ext cx="285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SGD</a:t>
            </a:r>
          </a:p>
        </p:txBody>
      </p:sp>
    </p:spTree>
    <p:extLst>
      <p:ext uri="{BB962C8B-B14F-4D97-AF65-F5344CB8AC3E}">
        <p14:creationId xmlns:p14="http://schemas.microsoft.com/office/powerpoint/2010/main" val="375197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0F1E-CAAA-49AB-9185-2E4470ED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55619"/>
            <a:ext cx="8911687" cy="1280890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3200" dirty="0"/>
              <a:t>Classifier with Feature Selection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7E84F7-FC0C-4680-A4A0-77D451E81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78"/>
          <a:stretch/>
        </p:blipFill>
        <p:spPr>
          <a:xfrm>
            <a:off x="4662753" y="5326428"/>
            <a:ext cx="3229642" cy="135917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14AEC-E07D-4B70-90AA-F12D293AE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22E035-3375-4C1F-A96A-CBDDDCC60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969" y="1461155"/>
            <a:ext cx="4975184" cy="29977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0FD437-E1A9-41BB-8824-7A59F4526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29" y="1461155"/>
            <a:ext cx="4398157" cy="31108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50B472-7F56-4CF1-B6BD-3826EEA4D1B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71"/>
          <a:stretch/>
        </p:blipFill>
        <p:spPr>
          <a:xfrm>
            <a:off x="1439129" y="5326427"/>
            <a:ext cx="3132871" cy="13591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B681EE-A2DD-48D6-8C69-14BC2E6258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69"/>
          <a:stretch/>
        </p:blipFill>
        <p:spPr>
          <a:xfrm>
            <a:off x="8045934" y="5390668"/>
            <a:ext cx="3366219" cy="12949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DA6ADF-1534-4A2B-8118-4DFAF70E03CE}"/>
              </a:ext>
            </a:extLst>
          </p:cNvPr>
          <p:cNvSpPr txBox="1"/>
          <p:nvPr/>
        </p:nvSpPr>
        <p:spPr>
          <a:xfrm>
            <a:off x="1441903" y="4985144"/>
            <a:ext cx="297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MLP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8307F4-834F-4325-A80B-9B47CA4F5D73}"/>
              </a:ext>
            </a:extLst>
          </p:cNvPr>
          <p:cNvSpPr txBox="1"/>
          <p:nvPr/>
        </p:nvSpPr>
        <p:spPr>
          <a:xfrm>
            <a:off x="4696766" y="4928998"/>
            <a:ext cx="285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Boost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3942E9-4657-419F-85B1-43BCC47FEF20}"/>
              </a:ext>
            </a:extLst>
          </p:cNvPr>
          <p:cNvSpPr txBox="1"/>
          <p:nvPr/>
        </p:nvSpPr>
        <p:spPr>
          <a:xfrm>
            <a:off x="8065152" y="4957095"/>
            <a:ext cx="285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SGD</a:t>
            </a:r>
          </a:p>
        </p:txBody>
      </p:sp>
    </p:spTree>
    <p:extLst>
      <p:ext uri="{BB962C8B-B14F-4D97-AF65-F5344CB8AC3E}">
        <p14:creationId xmlns:p14="http://schemas.microsoft.com/office/powerpoint/2010/main" val="18803133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173</TotalTime>
  <Words>433</Words>
  <Application>Microsoft Macintosh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Wisp</vt:lpstr>
      <vt:lpstr>Predicting Case Status  of  H1-B Petitions </vt:lpstr>
      <vt:lpstr>INTRODUCTION</vt:lpstr>
      <vt:lpstr>SYSTEM DESIGN &amp; IMPLEMENTATION</vt:lpstr>
      <vt:lpstr>DATASET DESCRIPTION</vt:lpstr>
      <vt:lpstr>Dataset Statistics</vt:lpstr>
      <vt:lpstr>Pre-processing</vt:lpstr>
      <vt:lpstr>Methodology</vt:lpstr>
      <vt:lpstr>Results Classifiers with Dimensionality Reduction</vt:lpstr>
      <vt:lpstr>Results Classifier with Feature Selection</vt:lpstr>
      <vt:lpstr>Results No dimensionality reduction &amp; Down-sampling</vt:lpstr>
      <vt:lpstr>Difficulties faced</vt:lpstr>
      <vt:lpstr>Conclusion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Case Status  of  H1-B Petitions</dc:title>
  <dc:creator>S Vaishnav</dc:creator>
  <cp:lastModifiedBy>velicheti vineela</cp:lastModifiedBy>
  <cp:revision>32</cp:revision>
  <dcterms:created xsi:type="dcterms:W3CDTF">2018-05-07T03:11:17Z</dcterms:created>
  <dcterms:modified xsi:type="dcterms:W3CDTF">2019-03-06T17:12:47Z</dcterms:modified>
</cp:coreProperties>
</file>