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00" r:id="rId1"/>
  </p:sldMasterIdLst>
  <p:sldIdLst>
    <p:sldId id="256" r:id="rId2"/>
    <p:sldId id="265" r:id="rId3"/>
    <p:sldId id="258" r:id="rId4"/>
    <p:sldId id="259" r:id="rId5"/>
    <p:sldId id="260" r:id="rId6"/>
    <p:sldId id="261" r:id="rId7"/>
    <p:sldId id="263" r:id="rId8"/>
    <p:sldId id="264" r:id="rId9"/>
    <p:sldId id="262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9/26/2025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9/26/2025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9/26/2025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9/26/2025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9/26/2025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9/26/2025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9/26/2025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9/26/2025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9/26/2025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9/26/2025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9/26/2025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pPr/>
              <a:t>9/26/2025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>
                <a:latin typeface="Times New Roman" pitchFamily="18" charset="0"/>
                <a:cs typeface="Times New Roman" pitchFamily="18" charset="0"/>
              </a:rPr>
              <a:t>Author: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Nangi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Vineela</a:t>
            </a:r>
            <a:endParaRPr>
              <a:latin typeface="Times New Roman" pitchFamily="18" charset="0"/>
              <a:cs typeface="Times New Roman" pitchFamily="18" charset="0"/>
            </a:endParaRPr>
          </a:p>
          <a:p>
            <a:r>
              <a:rPr>
                <a:latin typeface="Times New Roman" pitchFamily="18" charset="0"/>
                <a:cs typeface="Times New Roman" pitchFamily="18" charset="0"/>
              </a:rPr>
              <a:t>Domain: Data Analytics</a:t>
            </a:r>
          </a:p>
          <a:p>
            <a:r>
              <a:rPr>
                <a:latin typeface="Times New Roman" pitchFamily="18" charset="0"/>
                <a:cs typeface="Times New Roman" pitchFamily="18" charset="0"/>
              </a:rPr>
              <a:t>Libraries: Pandas, Numpy, Matplotlib, Seaborn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</a:t>
            </a:r>
            <a:r>
              <a:rPr b="1" smtClean="0"/>
              <a:t>tudent </a:t>
            </a:r>
            <a:r>
              <a:rPr b="1"/>
              <a:t>Exam Performance Analysis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sz="6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THANK YOU</a:t>
            </a:r>
            <a:endParaRPr lang="en-US" sz="6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This project analyzes student’s exam performance using Python libraries(Pandas,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Numpy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Matplotlib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,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Seaborn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 explores how factors like gender, parental education, and test preparation affect math, reading, and writing scores.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Key insights are visualized through bar charts, histograms, and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heatmaps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for better understanding.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u="sng" smtClean="0"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b="1" u="sng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itchFamily="34" charset="0"/>
              <a:buChar char="•"/>
            </a:pPr>
            <a:r>
              <a:rPr smtClean="0">
                <a:latin typeface="Times New Roman" pitchFamily="18" charset="0"/>
                <a:cs typeface="Times New Roman" pitchFamily="18" charset="0"/>
              </a:rPr>
              <a:t>Total </a:t>
            </a:r>
            <a:r>
              <a:rPr>
                <a:latin typeface="Times New Roman" pitchFamily="18" charset="0"/>
                <a:cs typeface="Times New Roman" pitchFamily="18" charset="0"/>
              </a:rPr>
              <a:t>Rows: 1000</a:t>
            </a:r>
          </a:p>
          <a:p>
            <a:pPr algn="just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smtClean="0">
                <a:latin typeface="Times New Roman" pitchFamily="18" charset="0"/>
                <a:cs typeface="Times New Roman" pitchFamily="18" charset="0"/>
              </a:rPr>
              <a:t>otal </a:t>
            </a:r>
            <a:r>
              <a:rPr>
                <a:latin typeface="Times New Roman" pitchFamily="18" charset="0"/>
                <a:cs typeface="Times New Roman" pitchFamily="18" charset="0"/>
              </a:rPr>
              <a:t>Columns: 8</a:t>
            </a:r>
          </a:p>
          <a:p>
            <a:pPr algn="just">
              <a:buFont typeface="Arial" pitchFamily="34" charset="0"/>
              <a:buChar char="•"/>
            </a:pPr>
            <a:r>
              <a:rPr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>
                <a:latin typeface="Times New Roman" pitchFamily="18" charset="0"/>
                <a:cs typeface="Times New Roman" pitchFamily="18" charset="0"/>
              </a:rPr>
              <a:t>Columns: gender, race/ethnicity, parental level of education, lunch, test preparation course, math score, reading score, writing score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u="sng" smtClean="0">
                <a:latin typeface="Times New Roman" pitchFamily="18" charset="0"/>
                <a:cs typeface="Times New Roman" pitchFamily="18" charset="0"/>
              </a:rPr>
              <a:t>Dataset </a:t>
            </a:r>
            <a:r>
              <a:rPr b="1" u="sng">
                <a:latin typeface="Times New Roman" pitchFamily="18" charset="0"/>
                <a:cs typeface="Times New Roman" pitchFamily="18" charset="0"/>
              </a:rPr>
              <a:t>Overview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u="sng" smtClean="0">
                <a:latin typeface="Times New Roman" pitchFamily="18" charset="0"/>
                <a:cs typeface="Times New Roman" pitchFamily="18" charset="0"/>
              </a:rPr>
              <a:t>Sample </a:t>
            </a:r>
            <a:r>
              <a:rPr b="1" u="sng">
                <a:latin typeface="Times New Roman" pitchFamily="18" charset="0"/>
                <a:cs typeface="Times New Roman" pitchFamily="18" charset="0"/>
              </a:rPr>
              <a:t>Data (Top 5 Rows)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371600"/>
          <a:ext cx="8229600" cy="521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700"/>
                <a:gridCol w="1028700"/>
                <a:gridCol w="1028700"/>
                <a:gridCol w="1028700"/>
                <a:gridCol w="1028700"/>
                <a:gridCol w="1028700"/>
                <a:gridCol w="1028700"/>
                <a:gridCol w="1028700"/>
              </a:tblGrid>
              <a:tr h="228600">
                <a:tc>
                  <a:txBody>
                    <a:bodyPr/>
                    <a:lstStyle/>
                    <a:p>
                      <a:r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race/ethnicity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parental level of education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lunch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test preparation course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math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reading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writing score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group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bachelor's degree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74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group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some college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completed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88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group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master's degree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93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group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associate's degree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free/reduced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44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group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some college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75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smtClean="0">
                <a:latin typeface="Times New Roman" pitchFamily="18" charset="0"/>
                <a:cs typeface="Times New Roman" pitchFamily="18" charset="0"/>
              </a:rPr>
              <a:t>Grouped </a:t>
            </a:r>
            <a:r>
              <a:rPr>
                <a:latin typeface="Times New Roman" pitchFamily="18" charset="0"/>
                <a:cs typeface="Times New Roman" pitchFamily="18" charset="0"/>
              </a:rPr>
              <a:t>average scores by gender</a:t>
            </a:r>
          </a:p>
          <a:p>
            <a:pPr algn="just"/>
            <a:r>
              <a:rPr smtClean="0">
                <a:latin typeface="Times New Roman" pitchFamily="18" charset="0"/>
                <a:cs typeface="Times New Roman" pitchFamily="18" charset="0"/>
              </a:rPr>
              <a:t>Visualized </a:t>
            </a:r>
            <a:r>
              <a:rPr>
                <a:latin typeface="Times New Roman" pitchFamily="18" charset="0"/>
                <a:cs typeface="Times New Roman" pitchFamily="18" charset="0"/>
              </a:rPr>
              <a:t>distribution of Math scores</a:t>
            </a:r>
          </a:p>
          <a:p>
            <a:pPr algn="just"/>
            <a:r>
              <a:rPr smtClean="0">
                <a:latin typeface="Times New Roman" pitchFamily="18" charset="0"/>
                <a:cs typeface="Times New Roman" pitchFamily="18" charset="0"/>
              </a:rPr>
              <a:t>Created </a:t>
            </a:r>
            <a:r>
              <a:rPr>
                <a:latin typeface="Times New Roman" pitchFamily="18" charset="0"/>
                <a:cs typeface="Times New Roman" pitchFamily="18" charset="0"/>
              </a:rPr>
              <a:t>correlation heatmap between scores</a:t>
            </a:r>
          </a:p>
          <a:p>
            <a:pPr algn="just"/>
            <a:r>
              <a:rPr smtClean="0">
                <a:latin typeface="Times New Roman" pitchFamily="18" charset="0"/>
                <a:cs typeface="Times New Roman" pitchFamily="18" charset="0"/>
              </a:rPr>
              <a:t>Checked </a:t>
            </a:r>
            <a:r>
              <a:rPr>
                <a:latin typeface="Times New Roman" pitchFamily="18" charset="0"/>
                <a:cs typeface="Times New Roman" pitchFamily="18" charset="0"/>
              </a:rPr>
              <a:t>dataset info, summary statistics, and missing values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u="sng" smtClean="0">
                <a:latin typeface="Times New Roman" pitchFamily="18" charset="0"/>
                <a:cs typeface="Times New Roman" pitchFamily="18" charset="0"/>
              </a:rPr>
              <a:t>Data </a:t>
            </a:r>
            <a:r>
              <a:rPr b="1" u="sng">
                <a:latin typeface="Times New Roman" pitchFamily="18" charset="0"/>
                <a:cs typeface="Times New Roman" pitchFamily="18" charset="0"/>
              </a:rPr>
              <a:t>Analysis Performed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902" y="0"/>
            <a:ext cx="8229600" cy="1219200"/>
          </a:xfrm>
        </p:spPr>
        <p:txBody>
          <a:bodyPr>
            <a:normAutofit/>
          </a:bodyPr>
          <a:lstStyle/>
          <a:p>
            <a:r>
              <a:rPr b="1" u="sng" smtClean="0"/>
              <a:t>Outputs</a:t>
            </a:r>
            <a:endParaRPr b="1" u="sng"/>
          </a:p>
        </p:txBody>
      </p:sp>
      <p:pic>
        <p:nvPicPr>
          <p:cNvPr id="3" name="Picture 2" descr="gender_avg_scor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287" y="1534880"/>
            <a:ext cx="7315215" cy="457200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u="sng" smtClean="0">
                <a:latin typeface="Times New Roman" pitchFamily="18" charset="0"/>
                <a:cs typeface="Times New Roman" pitchFamily="18" charset="0"/>
              </a:rPr>
              <a:t>Outputs</a:t>
            </a:r>
            <a:endParaRPr lang="en-US" b="1" u="sng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 descr="math_score_distribu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318" y="1562873"/>
            <a:ext cx="7315215" cy="457200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u="sng" smtClean="0">
                <a:latin typeface="Times New Roman" pitchFamily="18" charset="0"/>
                <a:cs typeface="Times New Roman" pitchFamily="18" charset="0"/>
              </a:rPr>
              <a:t>Outputs</a:t>
            </a:r>
            <a:endParaRPr lang="en-US" b="1" u="sng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 descr="correlation_heatma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4109" y="1511560"/>
            <a:ext cx="6257731" cy="469329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smtClean="0"/>
              <a:t> </a:t>
            </a:r>
            <a:r>
              <a:rPr>
                <a:latin typeface="Times New Roman" pitchFamily="18" charset="0"/>
                <a:cs typeface="Times New Roman" pitchFamily="18" charset="0"/>
              </a:rPr>
              <a:t>Female students scored higher on average in reading and writing.</a:t>
            </a:r>
          </a:p>
          <a:p>
            <a:pPr algn="just"/>
            <a:r>
              <a:rPr smtClean="0">
                <a:latin typeface="Times New Roman" pitchFamily="18" charset="0"/>
                <a:cs typeface="Times New Roman" pitchFamily="18" charset="0"/>
              </a:rPr>
              <a:t>Math </a:t>
            </a:r>
            <a:r>
              <a:rPr>
                <a:latin typeface="Times New Roman" pitchFamily="18" charset="0"/>
                <a:cs typeface="Times New Roman" pitchFamily="18" charset="0"/>
              </a:rPr>
              <a:t>scores showed a wider distribution, indicating varied performance.</a:t>
            </a:r>
          </a:p>
          <a:p>
            <a:pPr algn="just"/>
            <a:r>
              <a:rPr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>
                <a:latin typeface="Times New Roman" pitchFamily="18" charset="0"/>
                <a:cs typeface="Times New Roman" pitchFamily="18" charset="0"/>
              </a:rPr>
              <a:t>Positive correlation observed between reading and writing scores.</a:t>
            </a:r>
          </a:p>
          <a:p>
            <a:pPr algn="just"/>
            <a:r>
              <a:rPr smtClean="0">
                <a:latin typeface="Times New Roman" pitchFamily="18" charset="0"/>
                <a:cs typeface="Times New Roman" pitchFamily="18" charset="0"/>
              </a:rPr>
              <a:t>These </a:t>
            </a:r>
            <a:r>
              <a:rPr>
                <a:latin typeface="Times New Roman" pitchFamily="18" charset="0"/>
                <a:cs typeface="Times New Roman" pitchFamily="18" charset="0"/>
              </a:rPr>
              <a:t>insights can help teachers focus on weaker areas for improvement.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 </a:t>
            </a:r>
            <a:r>
              <a:rPr b="1" u="sng" smtClean="0">
                <a:latin typeface="Times New Roman" pitchFamily="18" charset="0"/>
                <a:cs typeface="Times New Roman" pitchFamily="18" charset="0"/>
              </a:rPr>
              <a:t>Conclusion</a:t>
            </a:r>
            <a:endParaRPr b="1" u="sng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72</TotalTime>
  <Words>267</Words>
  <Application>Microsoft Macintosh PowerPoint</Application>
  <PresentationFormat>On-screen Show (4:3)</PresentationFormat>
  <Paragraphs>78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Paper</vt:lpstr>
      <vt:lpstr>Student Exam Performance Analysis</vt:lpstr>
      <vt:lpstr>Introduction</vt:lpstr>
      <vt:lpstr>Dataset Overview</vt:lpstr>
      <vt:lpstr>Sample Data (Top 5 Rows)</vt:lpstr>
      <vt:lpstr>Data Analysis Performed</vt:lpstr>
      <vt:lpstr>Outputs</vt:lpstr>
      <vt:lpstr>Outputs</vt:lpstr>
      <vt:lpstr>Outputs</vt:lpstr>
      <vt:lpstr> Conclusion</vt:lpstr>
      <vt:lpstr>Slide 10</vt:lpstr>
    </vt:vector>
  </TitlesOfParts>
  <Manager/>
  <Company/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Exam Performance Analysis</dc:title>
  <dc:subject/>
  <dc:creator/>
  <cp:keywords/>
  <dc:description>generated using python-pptx</dc:description>
  <cp:lastModifiedBy>lenovo</cp:lastModifiedBy>
  <cp:revision>9</cp:revision>
  <dcterms:created xsi:type="dcterms:W3CDTF">2013-01-27T09:14:16Z</dcterms:created>
  <dcterms:modified xsi:type="dcterms:W3CDTF">2025-09-26T12:19:19Z</dcterms:modified>
  <cp:category/>
</cp:coreProperties>
</file>