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763FA5-B941-4806-A7BA-54936FB80B29}" v="20" dt="2024-02-07T16:14:46.3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ndhi Vineesha" userId="94cfcc9d1ab11714" providerId="LiveId" clId="{F4763FA5-B941-4806-A7BA-54936FB80B29}"/>
    <pc:docChg chg="undo custSel addSld modSld modMainMaster">
      <pc:chgData name="Kandhi Vineesha" userId="94cfcc9d1ab11714" providerId="LiveId" clId="{F4763FA5-B941-4806-A7BA-54936FB80B29}" dt="2024-02-07T16:14:47.033" v="2353" actId="1076"/>
      <pc:docMkLst>
        <pc:docMk/>
      </pc:docMkLst>
      <pc:sldChg chg="addSp delSp modSp mod modTransition setBg modAnim">
        <pc:chgData name="Kandhi Vineesha" userId="94cfcc9d1ab11714" providerId="LiveId" clId="{F4763FA5-B941-4806-A7BA-54936FB80B29}" dt="2024-02-07T16:14:47.033" v="2353" actId="1076"/>
        <pc:sldMkLst>
          <pc:docMk/>
          <pc:sldMk cId="1040514007" sldId="256"/>
        </pc:sldMkLst>
        <pc:spChg chg="mod">
          <ac:chgData name="Kandhi Vineesha" userId="94cfcc9d1ab11714" providerId="LiveId" clId="{F4763FA5-B941-4806-A7BA-54936FB80B29}" dt="2024-02-07T14:29:43.843" v="108"/>
          <ac:spMkLst>
            <pc:docMk/>
            <pc:sldMk cId="1040514007" sldId="256"/>
            <ac:spMk id="2" creationId="{7DAD8201-8F92-1DA6-532E-B70AFF642209}"/>
          </ac:spMkLst>
        </pc:spChg>
        <pc:spChg chg="del">
          <ac:chgData name="Kandhi Vineesha" userId="94cfcc9d1ab11714" providerId="LiveId" clId="{F4763FA5-B941-4806-A7BA-54936FB80B29}" dt="2024-02-07T14:23:47.461" v="1" actId="21"/>
          <ac:spMkLst>
            <pc:docMk/>
            <pc:sldMk cId="1040514007" sldId="256"/>
            <ac:spMk id="3" creationId="{24731AB7-2BD9-5FBE-F59C-16752D307F49}"/>
          </ac:spMkLst>
        </pc:spChg>
        <pc:picChg chg="add mod">
          <ac:chgData name="Kandhi Vineesha" userId="94cfcc9d1ab11714" providerId="LiveId" clId="{F4763FA5-B941-4806-A7BA-54936FB80B29}" dt="2024-02-07T16:14:47.033" v="2353" actId="1076"/>
          <ac:picMkLst>
            <pc:docMk/>
            <pc:sldMk cId="1040514007" sldId="256"/>
            <ac:picMk id="4" creationId="{A32BDDAC-23E3-9034-5D15-C640E145B8F5}"/>
          </ac:picMkLst>
        </pc:picChg>
        <pc:picChg chg="add mod">
          <ac:chgData name="Kandhi Vineesha" userId="94cfcc9d1ab11714" providerId="LiveId" clId="{F4763FA5-B941-4806-A7BA-54936FB80B29}" dt="2024-02-07T16:14:45.324" v="2352"/>
          <ac:picMkLst>
            <pc:docMk/>
            <pc:sldMk cId="1040514007" sldId="256"/>
            <ac:picMk id="5" creationId="{77AFF810-22A9-98C7-92E7-BF1EFC4FFE9C}"/>
          </ac:picMkLst>
        </pc:picChg>
      </pc:sldChg>
      <pc:sldChg chg="addSp modSp mod modTransition modAnim">
        <pc:chgData name="Kandhi Vineesha" userId="94cfcc9d1ab11714" providerId="LiveId" clId="{F4763FA5-B941-4806-A7BA-54936FB80B29}" dt="2024-02-07T16:14:45.324" v="2352"/>
        <pc:sldMkLst>
          <pc:docMk/>
          <pc:sldMk cId="3041762126" sldId="257"/>
        </pc:sldMkLst>
        <pc:spChg chg="mod">
          <ac:chgData name="Kandhi Vineesha" userId="94cfcc9d1ab11714" providerId="LiveId" clId="{F4763FA5-B941-4806-A7BA-54936FB80B29}" dt="2024-02-07T14:37:46.033" v="306" actId="20577"/>
          <ac:spMkLst>
            <pc:docMk/>
            <pc:sldMk cId="3041762126" sldId="257"/>
            <ac:spMk id="3" creationId="{C422E84D-8DA6-1E19-88B2-E7702B3772C8}"/>
          </ac:spMkLst>
        </pc:spChg>
        <pc:picChg chg="add mod">
          <ac:chgData name="Kandhi Vineesha" userId="94cfcc9d1ab11714" providerId="LiveId" clId="{F4763FA5-B941-4806-A7BA-54936FB80B29}" dt="2024-02-07T16:14:45.324" v="2352"/>
          <ac:picMkLst>
            <pc:docMk/>
            <pc:sldMk cId="3041762126" sldId="257"/>
            <ac:picMk id="2" creationId="{05DCC57E-A4C0-0202-841F-200A47E568E4}"/>
          </ac:picMkLst>
        </pc:picChg>
      </pc:sldChg>
      <pc:sldChg chg="addSp delSp modSp new mod modTransition modAnim">
        <pc:chgData name="Kandhi Vineesha" userId="94cfcc9d1ab11714" providerId="LiveId" clId="{F4763FA5-B941-4806-A7BA-54936FB80B29}" dt="2024-02-07T16:14:45.324" v="2352"/>
        <pc:sldMkLst>
          <pc:docMk/>
          <pc:sldMk cId="3575176062" sldId="258"/>
        </pc:sldMkLst>
        <pc:spChg chg="del">
          <ac:chgData name="Kandhi Vineesha" userId="94cfcc9d1ab11714" providerId="LiveId" clId="{F4763FA5-B941-4806-A7BA-54936FB80B29}" dt="2024-02-07T14:38:39.592" v="308" actId="21"/>
          <ac:spMkLst>
            <pc:docMk/>
            <pc:sldMk cId="3575176062" sldId="258"/>
            <ac:spMk id="2" creationId="{E39349E3-5BD5-BDDC-0047-A894304BE8CF}"/>
          </ac:spMkLst>
        </pc:spChg>
        <pc:spChg chg="mod">
          <ac:chgData name="Kandhi Vineesha" userId="94cfcc9d1ab11714" providerId="LiveId" clId="{F4763FA5-B941-4806-A7BA-54936FB80B29}" dt="2024-02-07T14:50:34.411" v="358" actId="207"/>
          <ac:spMkLst>
            <pc:docMk/>
            <pc:sldMk cId="3575176062" sldId="258"/>
            <ac:spMk id="3" creationId="{280D55F7-8548-1279-1807-E2CE7515E528}"/>
          </ac:spMkLst>
        </pc:spChg>
        <pc:picChg chg="add del mod">
          <ac:chgData name="Kandhi Vineesha" userId="94cfcc9d1ab11714" providerId="LiveId" clId="{F4763FA5-B941-4806-A7BA-54936FB80B29}" dt="2024-02-07T14:46:32.232" v="350" actId="478"/>
          <ac:picMkLst>
            <pc:docMk/>
            <pc:sldMk cId="3575176062" sldId="258"/>
            <ac:picMk id="5" creationId="{977A1BCD-98D3-B91D-C017-E434FD6C55E5}"/>
          </ac:picMkLst>
        </pc:picChg>
        <pc:picChg chg="add mod">
          <ac:chgData name="Kandhi Vineesha" userId="94cfcc9d1ab11714" providerId="LiveId" clId="{F4763FA5-B941-4806-A7BA-54936FB80B29}" dt="2024-02-07T14:50:25.875" v="356" actId="1076"/>
          <ac:picMkLst>
            <pc:docMk/>
            <pc:sldMk cId="3575176062" sldId="258"/>
            <ac:picMk id="7" creationId="{8ADB0E41-76DE-D46B-79FD-F070B79CEE4D}"/>
          </ac:picMkLst>
        </pc:picChg>
        <pc:picChg chg="add mod">
          <ac:chgData name="Kandhi Vineesha" userId="94cfcc9d1ab11714" providerId="LiveId" clId="{F4763FA5-B941-4806-A7BA-54936FB80B29}" dt="2024-02-07T16:14:45.324" v="2352"/>
          <ac:picMkLst>
            <pc:docMk/>
            <pc:sldMk cId="3575176062" sldId="258"/>
            <ac:picMk id="8" creationId="{07F60E04-D2F6-86DA-7F32-F119BD9EF644}"/>
          </ac:picMkLst>
        </pc:picChg>
      </pc:sldChg>
      <pc:sldChg chg="addSp delSp modSp new mod modTransition modAnim">
        <pc:chgData name="Kandhi Vineesha" userId="94cfcc9d1ab11714" providerId="LiveId" clId="{F4763FA5-B941-4806-A7BA-54936FB80B29}" dt="2024-02-07T16:14:45.324" v="2352"/>
        <pc:sldMkLst>
          <pc:docMk/>
          <pc:sldMk cId="1043259224" sldId="259"/>
        </pc:sldMkLst>
        <pc:spChg chg="del">
          <ac:chgData name="Kandhi Vineesha" userId="94cfcc9d1ab11714" providerId="LiveId" clId="{F4763FA5-B941-4806-A7BA-54936FB80B29}" dt="2024-02-07T14:51:05.569" v="360" actId="21"/>
          <ac:spMkLst>
            <pc:docMk/>
            <pc:sldMk cId="1043259224" sldId="259"/>
            <ac:spMk id="2" creationId="{590499A2-1A24-AC4E-7D34-ACB67DB19A59}"/>
          </ac:spMkLst>
        </pc:spChg>
        <pc:spChg chg="mod">
          <ac:chgData name="Kandhi Vineesha" userId="94cfcc9d1ab11714" providerId="LiveId" clId="{F4763FA5-B941-4806-A7BA-54936FB80B29}" dt="2024-02-07T15:11:17.567" v="406" actId="207"/>
          <ac:spMkLst>
            <pc:docMk/>
            <pc:sldMk cId="1043259224" sldId="259"/>
            <ac:spMk id="3" creationId="{4256CF96-D657-5646-2B3B-5ED93C547966}"/>
          </ac:spMkLst>
        </pc:spChg>
        <pc:picChg chg="add mod">
          <ac:chgData name="Kandhi Vineesha" userId="94cfcc9d1ab11714" providerId="LiveId" clId="{F4763FA5-B941-4806-A7BA-54936FB80B29}" dt="2024-02-07T15:11:10.698" v="404" actId="1076"/>
          <ac:picMkLst>
            <pc:docMk/>
            <pc:sldMk cId="1043259224" sldId="259"/>
            <ac:picMk id="5" creationId="{B8C9E3DD-8FC6-7A6C-7C60-5E836D568D5C}"/>
          </ac:picMkLst>
        </pc:picChg>
        <pc:picChg chg="add mod">
          <ac:chgData name="Kandhi Vineesha" userId="94cfcc9d1ab11714" providerId="LiveId" clId="{F4763FA5-B941-4806-A7BA-54936FB80B29}" dt="2024-02-07T16:14:45.324" v="2352"/>
          <ac:picMkLst>
            <pc:docMk/>
            <pc:sldMk cId="1043259224" sldId="259"/>
            <ac:picMk id="6" creationId="{551A86F5-DA8A-A197-FC87-3FCF56820244}"/>
          </ac:picMkLst>
        </pc:picChg>
      </pc:sldChg>
      <pc:sldChg chg="addSp delSp modSp new mod modTransition modAnim">
        <pc:chgData name="Kandhi Vineesha" userId="94cfcc9d1ab11714" providerId="LiveId" clId="{F4763FA5-B941-4806-A7BA-54936FB80B29}" dt="2024-02-07T16:14:45.324" v="2352"/>
        <pc:sldMkLst>
          <pc:docMk/>
          <pc:sldMk cId="1205961195" sldId="260"/>
        </pc:sldMkLst>
        <pc:spChg chg="del">
          <ac:chgData name="Kandhi Vineesha" userId="94cfcc9d1ab11714" providerId="LiveId" clId="{F4763FA5-B941-4806-A7BA-54936FB80B29}" dt="2024-02-07T15:11:38.654" v="408" actId="21"/>
          <ac:spMkLst>
            <pc:docMk/>
            <pc:sldMk cId="1205961195" sldId="260"/>
            <ac:spMk id="2" creationId="{6F8C4A9F-D17F-ABE1-E821-9FE61843A390}"/>
          </ac:spMkLst>
        </pc:spChg>
        <pc:spChg chg="del mod">
          <ac:chgData name="Kandhi Vineesha" userId="94cfcc9d1ab11714" providerId="LiveId" clId="{F4763FA5-B941-4806-A7BA-54936FB80B29}" dt="2024-02-07T15:12:41.593" v="410" actId="22"/>
          <ac:spMkLst>
            <pc:docMk/>
            <pc:sldMk cId="1205961195" sldId="260"/>
            <ac:spMk id="3" creationId="{9D762AB4-6527-7B48-2BC3-E15DD172A8BF}"/>
          </ac:spMkLst>
        </pc:spChg>
        <pc:picChg chg="add mod ord">
          <ac:chgData name="Kandhi Vineesha" userId="94cfcc9d1ab11714" providerId="LiveId" clId="{F4763FA5-B941-4806-A7BA-54936FB80B29}" dt="2024-02-07T15:12:51.141" v="413" actId="1076"/>
          <ac:picMkLst>
            <pc:docMk/>
            <pc:sldMk cId="1205961195" sldId="260"/>
            <ac:picMk id="5" creationId="{BE792652-83A1-22D1-46EE-16AEC0493FEA}"/>
          </ac:picMkLst>
        </pc:picChg>
        <pc:picChg chg="add mod">
          <ac:chgData name="Kandhi Vineesha" userId="94cfcc9d1ab11714" providerId="LiveId" clId="{F4763FA5-B941-4806-A7BA-54936FB80B29}" dt="2024-02-07T16:14:45.324" v="2352"/>
          <ac:picMkLst>
            <pc:docMk/>
            <pc:sldMk cId="1205961195" sldId="260"/>
            <ac:picMk id="6" creationId="{BF776CF4-6388-C0F3-E931-4719AE4EB230}"/>
          </ac:picMkLst>
        </pc:picChg>
      </pc:sldChg>
      <pc:sldChg chg="addSp delSp modSp new mod modTransition modAnim">
        <pc:chgData name="Kandhi Vineesha" userId="94cfcc9d1ab11714" providerId="LiveId" clId="{F4763FA5-B941-4806-A7BA-54936FB80B29}" dt="2024-02-07T16:14:45.324" v="2352"/>
        <pc:sldMkLst>
          <pc:docMk/>
          <pc:sldMk cId="2170801043" sldId="261"/>
        </pc:sldMkLst>
        <pc:spChg chg="del">
          <ac:chgData name="Kandhi Vineesha" userId="94cfcc9d1ab11714" providerId="LiveId" clId="{F4763FA5-B941-4806-A7BA-54936FB80B29}" dt="2024-02-07T15:13:01.979" v="415" actId="21"/>
          <ac:spMkLst>
            <pc:docMk/>
            <pc:sldMk cId="2170801043" sldId="261"/>
            <ac:spMk id="2" creationId="{E483ECB3-ECF0-F759-520C-5C1B3A18874B}"/>
          </ac:spMkLst>
        </pc:spChg>
        <pc:spChg chg="del mod">
          <ac:chgData name="Kandhi Vineesha" userId="94cfcc9d1ab11714" providerId="LiveId" clId="{F4763FA5-B941-4806-A7BA-54936FB80B29}" dt="2024-02-07T15:13:39.470" v="417" actId="22"/>
          <ac:spMkLst>
            <pc:docMk/>
            <pc:sldMk cId="2170801043" sldId="261"/>
            <ac:spMk id="3" creationId="{71F641E0-D205-BE7B-1AD0-93545D639B39}"/>
          </ac:spMkLst>
        </pc:spChg>
        <pc:picChg chg="add mod ord">
          <ac:chgData name="Kandhi Vineesha" userId="94cfcc9d1ab11714" providerId="LiveId" clId="{F4763FA5-B941-4806-A7BA-54936FB80B29}" dt="2024-02-07T15:13:39.470" v="417" actId="22"/>
          <ac:picMkLst>
            <pc:docMk/>
            <pc:sldMk cId="2170801043" sldId="261"/>
            <ac:picMk id="5" creationId="{327967E3-AD59-C0A2-8B3A-78BF4F163169}"/>
          </ac:picMkLst>
        </pc:picChg>
        <pc:picChg chg="add mod">
          <ac:chgData name="Kandhi Vineesha" userId="94cfcc9d1ab11714" providerId="LiveId" clId="{F4763FA5-B941-4806-A7BA-54936FB80B29}" dt="2024-02-07T16:14:45.324" v="2352"/>
          <ac:picMkLst>
            <pc:docMk/>
            <pc:sldMk cId="2170801043" sldId="261"/>
            <ac:picMk id="6" creationId="{855C1960-ECE9-5923-F5CF-7A31DA028BE9}"/>
          </ac:picMkLst>
        </pc:picChg>
      </pc:sldChg>
      <pc:sldChg chg="addSp delSp modSp new mod modTransition modAnim">
        <pc:chgData name="Kandhi Vineesha" userId="94cfcc9d1ab11714" providerId="LiveId" clId="{F4763FA5-B941-4806-A7BA-54936FB80B29}" dt="2024-02-07T16:14:45.324" v="2352"/>
        <pc:sldMkLst>
          <pc:docMk/>
          <pc:sldMk cId="3768444925" sldId="262"/>
        </pc:sldMkLst>
        <pc:spChg chg="del">
          <ac:chgData name="Kandhi Vineesha" userId="94cfcc9d1ab11714" providerId="LiveId" clId="{F4763FA5-B941-4806-A7BA-54936FB80B29}" dt="2024-02-07T15:13:59.802" v="419" actId="21"/>
          <ac:spMkLst>
            <pc:docMk/>
            <pc:sldMk cId="3768444925" sldId="262"/>
            <ac:spMk id="2" creationId="{A5E3E251-2039-793D-8677-BB9020008E02}"/>
          </ac:spMkLst>
        </pc:spChg>
        <pc:spChg chg="del mod">
          <ac:chgData name="Kandhi Vineesha" userId="94cfcc9d1ab11714" providerId="LiveId" clId="{F4763FA5-B941-4806-A7BA-54936FB80B29}" dt="2024-02-07T15:14:36.204" v="421" actId="22"/>
          <ac:spMkLst>
            <pc:docMk/>
            <pc:sldMk cId="3768444925" sldId="262"/>
            <ac:spMk id="3" creationId="{58E81B54-29EC-26A2-AA17-607989CE3E7C}"/>
          </ac:spMkLst>
        </pc:spChg>
        <pc:picChg chg="add mod ord">
          <ac:chgData name="Kandhi Vineesha" userId="94cfcc9d1ab11714" providerId="LiveId" clId="{F4763FA5-B941-4806-A7BA-54936FB80B29}" dt="2024-02-07T15:14:36.204" v="421" actId="22"/>
          <ac:picMkLst>
            <pc:docMk/>
            <pc:sldMk cId="3768444925" sldId="262"/>
            <ac:picMk id="5" creationId="{71C776D6-3138-2A8D-2E73-3B2114B5A87B}"/>
          </ac:picMkLst>
        </pc:picChg>
        <pc:picChg chg="add mod">
          <ac:chgData name="Kandhi Vineesha" userId="94cfcc9d1ab11714" providerId="LiveId" clId="{F4763FA5-B941-4806-A7BA-54936FB80B29}" dt="2024-02-07T16:14:45.324" v="2352"/>
          <ac:picMkLst>
            <pc:docMk/>
            <pc:sldMk cId="3768444925" sldId="262"/>
            <ac:picMk id="6" creationId="{533A9A87-E943-D837-9A4B-0587E5434F2D}"/>
          </ac:picMkLst>
        </pc:picChg>
      </pc:sldChg>
      <pc:sldChg chg="addSp delSp modSp new mod modTransition modAnim">
        <pc:chgData name="Kandhi Vineesha" userId="94cfcc9d1ab11714" providerId="LiveId" clId="{F4763FA5-B941-4806-A7BA-54936FB80B29}" dt="2024-02-07T16:14:45.324" v="2352"/>
        <pc:sldMkLst>
          <pc:docMk/>
          <pc:sldMk cId="4101346961" sldId="263"/>
        </pc:sldMkLst>
        <pc:spChg chg="del">
          <ac:chgData name="Kandhi Vineesha" userId="94cfcc9d1ab11714" providerId="LiveId" clId="{F4763FA5-B941-4806-A7BA-54936FB80B29}" dt="2024-02-07T15:14:56.361" v="423" actId="21"/>
          <ac:spMkLst>
            <pc:docMk/>
            <pc:sldMk cId="4101346961" sldId="263"/>
            <ac:spMk id="2" creationId="{F6CE5206-1E9A-71CB-46CC-FBDEE18FBA03}"/>
          </ac:spMkLst>
        </pc:spChg>
        <pc:spChg chg="mod">
          <ac:chgData name="Kandhi Vineesha" userId="94cfcc9d1ab11714" providerId="LiveId" clId="{F4763FA5-B941-4806-A7BA-54936FB80B29}" dt="2024-02-07T15:28:59.004" v="1136" actId="20577"/>
          <ac:spMkLst>
            <pc:docMk/>
            <pc:sldMk cId="4101346961" sldId="263"/>
            <ac:spMk id="3" creationId="{86A3C3AD-39B1-0278-3075-D74F3A804EE6}"/>
          </ac:spMkLst>
        </pc:spChg>
        <pc:picChg chg="add mod">
          <ac:chgData name="Kandhi Vineesha" userId="94cfcc9d1ab11714" providerId="LiveId" clId="{F4763FA5-B941-4806-A7BA-54936FB80B29}" dt="2024-02-07T15:22:12.832" v="768" actId="1076"/>
          <ac:picMkLst>
            <pc:docMk/>
            <pc:sldMk cId="4101346961" sldId="263"/>
            <ac:picMk id="5" creationId="{6F69E681-290C-99FA-8A07-3A6AB1A88C39}"/>
          </ac:picMkLst>
        </pc:picChg>
        <pc:picChg chg="add mod">
          <ac:chgData name="Kandhi Vineesha" userId="94cfcc9d1ab11714" providerId="LiveId" clId="{F4763FA5-B941-4806-A7BA-54936FB80B29}" dt="2024-02-07T16:14:45.324" v="2352"/>
          <ac:picMkLst>
            <pc:docMk/>
            <pc:sldMk cId="4101346961" sldId="263"/>
            <ac:picMk id="6" creationId="{E25051A8-A59C-3FA6-ACDC-19A703584ADC}"/>
          </ac:picMkLst>
        </pc:picChg>
      </pc:sldChg>
      <pc:sldChg chg="addSp modSp new mod modTransition modAnim">
        <pc:chgData name="Kandhi Vineesha" userId="94cfcc9d1ab11714" providerId="LiveId" clId="{F4763FA5-B941-4806-A7BA-54936FB80B29}" dt="2024-02-07T16:14:45.324" v="2352"/>
        <pc:sldMkLst>
          <pc:docMk/>
          <pc:sldMk cId="3665849025" sldId="264"/>
        </pc:sldMkLst>
        <pc:spChg chg="mod">
          <ac:chgData name="Kandhi Vineesha" userId="94cfcc9d1ab11714" providerId="LiveId" clId="{F4763FA5-B941-4806-A7BA-54936FB80B29}" dt="2024-02-07T15:36:42.459" v="1407" actId="20577"/>
          <ac:spMkLst>
            <pc:docMk/>
            <pc:sldMk cId="3665849025" sldId="264"/>
            <ac:spMk id="2" creationId="{40B11339-8760-EB03-06C9-0835F8FA666B}"/>
          </ac:spMkLst>
        </pc:spChg>
        <pc:spChg chg="mod">
          <ac:chgData name="Kandhi Vineesha" userId="94cfcc9d1ab11714" providerId="LiveId" clId="{F4763FA5-B941-4806-A7BA-54936FB80B29}" dt="2024-02-07T15:45:47.738" v="1786" actId="5793"/>
          <ac:spMkLst>
            <pc:docMk/>
            <pc:sldMk cId="3665849025" sldId="264"/>
            <ac:spMk id="3" creationId="{86E4BB5E-42E3-2559-E418-5AEEE7B5D251}"/>
          </ac:spMkLst>
        </pc:spChg>
        <pc:picChg chg="add mod">
          <ac:chgData name="Kandhi Vineesha" userId="94cfcc9d1ab11714" providerId="LiveId" clId="{F4763FA5-B941-4806-A7BA-54936FB80B29}" dt="2024-02-07T16:14:45.324" v="2352"/>
          <ac:picMkLst>
            <pc:docMk/>
            <pc:sldMk cId="3665849025" sldId="264"/>
            <ac:picMk id="4" creationId="{62C74DED-D24D-81C7-8375-311305CFD7E0}"/>
          </ac:picMkLst>
        </pc:picChg>
      </pc:sldChg>
      <pc:sldChg chg="addSp delSp modSp new mod modTransition modAnim">
        <pc:chgData name="Kandhi Vineesha" userId="94cfcc9d1ab11714" providerId="LiveId" clId="{F4763FA5-B941-4806-A7BA-54936FB80B29}" dt="2024-02-07T16:14:45.324" v="2352"/>
        <pc:sldMkLst>
          <pc:docMk/>
          <pc:sldMk cId="3595224853" sldId="265"/>
        </pc:sldMkLst>
        <pc:spChg chg="del">
          <ac:chgData name="Kandhi Vineesha" userId="94cfcc9d1ab11714" providerId="LiveId" clId="{F4763FA5-B941-4806-A7BA-54936FB80B29}" dt="2024-02-07T15:46:51.215" v="1788" actId="21"/>
          <ac:spMkLst>
            <pc:docMk/>
            <pc:sldMk cId="3595224853" sldId="265"/>
            <ac:spMk id="2" creationId="{52CE11BF-5F19-9973-2B28-98071495DAEA}"/>
          </ac:spMkLst>
        </pc:spChg>
        <pc:spChg chg="mod">
          <ac:chgData name="Kandhi Vineesha" userId="94cfcc9d1ab11714" providerId="LiveId" clId="{F4763FA5-B941-4806-A7BA-54936FB80B29}" dt="2024-02-07T15:57:51.886" v="2346" actId="20577"/>
          <ac:spMkLst>
            <pc:docMk/>
            <pc:sldMk cId="3595224853" sldId="265"/>
            <ac:spMk id="3" creationId="{75D34334-7C5C-CC22-A1CA-5967EF736B51}"/>
          </ac:spMkLst>
        </pc:spChg>
        <pc:picChg chg="add mod">
          <ac:chgData name="Kandhi Vineesha" userId="94cfcc9d1ab11714" providerId="LiveId" clId="{F4763FA5-B941-4806-A7BA-54936FB80B29}" dt="2024-02-07T16:14:45.324" v="2352"/>
          <ac:picMkLst>
            <pc:docMk/>
            <pc:sldMk cId="3595224853" sldId="265"/>
            <ac:picMk id="4" creationId="{36FD4478-6DEF-7525-B3BB-2D1DF5114939}"/>
          </ac:picMkLst>
        </pc:picChg>
      </pc:sldChg>
      <pc:sldMasterChg chg="setBg modSldLayout">
        <pc:chgData name="Kandhi Vineesha" userId="94cfcc9d1ab11714" providerId="LiveId" clId="{F4763FA5-B941-4806-A7BA-54936FB80B29}" dt="2024-02-07T14:31:24.684" v="110"/>
        <pc:sldMasterMkLst>
          <pc:docMk/>
          <pc:sldMasterMk cId="4058559918" sldId="2147483648"/>
        </pc:sldMasterMkLst>
        <pc:sldLayoutChg chg="setBg">
          <pc:chgData name="Kandhi Vineesha" userId="94cfcc9d1ab11714" providerId="LiveId" clId="{F4763FA5-B941-4806-A7BA-54936FB80B29}" dt="2024-02-07T14:31:24.684" v="110"/>
          <pc:sldLayoutMkLst>
            <pc:docMk/>
            <pc:sldMasterMk cId="4058559918" sldId="2147483648"/>
            <pc:sldLayoutMk cId="2259190057" sldId="2147483649"/>
          </pc:sldLayoutMkLst>
        </pc:sldLayoutChg>
        <pc:sldLayoutChg chg="setBg">
          <pc:chgData name="Kandhi Vineesha" userId="94cfcc9d1ab11714" providerId="LiveId" clId="{F4763FA5-B941-4806-A7BA-54936FB80B29}" dt="2024-02-07T14:31:24.684" v="110"/>
          <pc:sldLayoutMkLst>
            <pc:docMk/>
            <pc:sldMasterMk cId="4058559918" sldId="2147483648"/>
            <pc:sldLayoutMk cId="649820059" sldId="2147483650"/>
          </pc:sldLayoutMkLst>
        </pc:sldLayoutChg>
        <pc:sldLayoutChg chg="setBg">
          <pc:chgData name="Kandhi Vineesha" userId="94cfcc9d1ab11714" providerId="LiveId" clId="{F4763FA5-B941-4806-A7BA-54936FB80B29}" dt="2024-02-07T14:31:24.684" v="110"/>
          <pc:sldLayoutMkLst>
            <pc:docMk/>
            <pc:sldMasterMk cId="4058559918" sldId="2147483648"/>
            <pc:sldLayoutMk cId="3511164264" sldId="2147483651"/>
          </pc:sldLayoutMkLst>
        </pc:sldLayoutChg>
        <pc:sldLayoutChg chg="setBg">
          <pc:chgData name="Kandhi Vineesha" userId="94cfcc9d1ab11714" providerId="LiveId" clId="{F4763FA5-B941-4806-A7BA-54936FB80B29}" dt="2024-02-07T14:31:24.684" v="110"/>
          <pc:sldLayoutMkLst>
            <pc:docMk/>
            <pc:sldMasterMk cId="4058559918" sldId="2147483648"/>
            <pc:sldLayoutMk cId="1729673320" sldId="2147483652"/>
          </pc:sldLayoutMkLst>
        </pc:sldLayoutChg>
        <pc:sldLayoutChg chg="setBg">
          <pc:chgData name="Kandhi Vineesha" userId="94cfcc9d1ab11714" providerId="LiveId" clId="{F4763FA5-B941-4806-A7BA-54936FB80B29}" dt="2024-02-07T14:31:24.684" v="110"/>
          <pc:sldLayoutMkLst>
            <pc:docMk/>
            <pc:sldMasterMk cId="4058559918" sldId="2147483648"/>
            <pc:sldLayoutMk cId="502853488" sldId="2147483653"/>
          </pc:sldLayoutMkLst>
        </pc:sldLayoutChg>
        <pc:sldLayoutChg chg="setBg">
          <pc:chgData name="Kandhi Vineesha" userId="94cfcc9d1ab11714" providerId="LiveId" clId="{F4763FA5-B941-4806-A7BA-54936FB80B29}" dt="2024-02-07T14:31:24.684" v="110"/>
          <pc:sldLayoutMkLst>
            <pc:docMk/>
            <pc:sldMasterMk cId="4058559918" sldId="2147483648"/>
            <pc:sldLayoutMk cId="3628426180" sldId="2147483654"/>
          </pc:sldLayoutMkLst>
        </pc:sldLayoutChg>
        <pc:sldLayoutChg chg="setBg">
          <pc:chgData name="Kandhi Vineesha" userId="94cfcc9d1ab11714" providerId="LiveId" clId="{F4763FA5-B941-4806-A7BA-54936FB80B29}" dt="2024-02-07T14:31:24.684" v="110"/>
          <pc:sldLayoutMkLst>
            <pc:docMk/>
            <pc:sldMasterMk cId="4058559918" sldId="2147483648"/>
            <pc:sldLayoutMk cId="4096338865" sldId="2147483655"/>
          </pc:sldLayoutMkLst>
        </pc:sldLayoutChg>
        <pc:sldLayoutChg chg="setBg">
          <pc:chgData name="Kandhi Vineesha" userId="94cfcc9d1ab11714" providerId="LiveId" clId="{F4763FA5-B941-4806-A7BA-54936FB80B29}" dt="2024-02-07T14:31:24.684" v="110"/>
          <pc:sldLayoutMkLst>
            <pc:docMk/>
            <pc:sldMasterMk cId="4058559918" sldId="2147483648"/>
            <pc:sldLayoutMk cId="455361738" sldId="2147483656"/>
          </pc:sldLayoutMkLst>
        </pc:sldLayoutChg>
        <pc:sldLayoutChg chg="setBg">
          <pc:chgData name="Kandhi Vineesha" userId="94cfcc9d1ab11714" providerId="LiveId" clId="{F4763FA5-B941-4806-A7BA-54936FB80B29}" dt="2024-02-07T14:31:24.684" v="110"/>
          <pc:sldLayoutMkLst>
            <pc:docMk/>
            <pc:sldMasterMk cId="4058559918" sldId="2147483648"/>
            <pc:sldLayoutMk cId="826988515" sldId="2147483657"/>
          </pc:sldLayoutMkLst>
        </pc:sldLayoutChg>
        <pc:sldLayoutChg chg="setBg">
          <pc:chgData name="Kandhi Vineesha" userId="94cfcc9d1ab11714" providerId="LiveId" clId="{F4763FA5-B941-4806-A7BA-54936FB80B29}" dt="2024-02-07T14:31:24.684" v="110"/>
          <pc:sldLayoutMkLst>
            <pc:docMk/>
            <pc:sldMasterMk cId="4058559918" sldId="2147483648"/>
            <pc:sldLayoutMk cId="1340168269" sldId="2147483658"/>
          </pc:sldLayoutMkLst>
        </pc:sldLayoutChg>
        <pc:sldLayoutChg chg="setBg">
          <pc:chgData name="Kandhi Vineesha" userId="94cfcc9d1ab11714" providerId="LiveId" clId="{F4763FA5-B941-4806-A7BA-54936FB80B29}" dt="2024-02-07T14:31:24.684" v="110"/>
          <pc:sldLayoutMkLst>
            <pc:docMk/>
            <pc:sldMasterMk cId="4058559918" sldId="2147483648"/>
            <pc:sldLayoutMk cId="1479014528"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07EFB8-3760-4097-94D2-30F61048A0E3}" type="datetimeFigureOut">
              <a:rPr lang="en-IN" smtClean="0"/>
              <a:t>07-02-2024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C1A41-9008-4313-8BCF-A9C461925343}" type="slidenum">
              <a:rPr lang="en-IN" smtClean="0"/>
              <a:t>‹#›</a:t>
            </a:fld>
            <a:endParaRPr lang="en-IN"/>
          </a:p>
        </p:txBody>
      </p:sp>
    </p:spTree>
    <p:extLst>
      <p:ext uri="{BB962C8B-B14F-4D97-AF65-F5344CB8AC3E}">
        <p14:creationId xmlns:p14="http://schemas.microsoft.com/office/powerpoint/2010/main" val="1212683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D1C1A41-9008-4313-8BCF-A9C461925343}" type="slidenum">
              <a:rPr lang="en-IN" smtClean="0"/>
              <a:t>1</a:t>
            </a:fld>
            <a:endParaRPr lang="en-IN"/>
          </a:p>
        </p:txBody>
      </p:sp>
    </p:spTree>
    <p:extLst>
      <p:ext uri="{BB962C8B-B14F-4D97-AF65-F5344CB8AC3E}">
        <p14:creationId xmlns:p14="http://schemas.microsoft.com/office/powerpoint/2010/main" val="2047737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CD60A-1862-E7E7-0701-70AD574E78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B33587-D30D-7C7D-EB84-0DB74D06D5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065D64-87A0-0CB8-4679-8EF3F0230485}"/>
              </a:ext>
            </a:extLst>
          </p:cNvPr>
          <p:cNvSpPr>
            <a:spLocks noGrp="1"/>
          </p:cNvSpPr>
          <p:nvPr>
            <p:ph type="dt" sz="half" idx="10"/>
          </p:nvPr>
        </p:nvSpPr>
        <p:spPr/>
        <p:txBody>
          <a:bodyPr/>
          <a:lstStyle/>
          <a:p>
            <a:fld id="{B66B0BC9-B55B-46BD-B81E-E9CFE0525A18}" type="datetimeFigureOut">
              <a:rPr lang="en-IN" smtClean="0"/>
              <a:t>07-02-2024</a:t>
            </a:fld>
            <a:endParaRPr lang="en-IN"/>
          </a:p>
        </p:txBody>
      </p:sp>
      <p:sp>
        <p:nvSpPr>
          <p:cNvPr id="5" name="Footer Placeholder 4">
            <a:extLst>
              <a:ext uri="{FF2B5EF4-FFF2-40B4-BE49-F238E27FC236}">
                <a16:creationId xmlns:a16="http://schemas.microsoft.com/office/drawing/2014/main" id="{CCF8AB0B-24F0-7965-7992-F5F480C6D8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467F38-4976-7F2E-E564-E481F0D654A8}"/>
              </a:ext>
            </a:extLst>
          </p:cNvPr>
          <p:cNvSpPr>
            <a:spLocks noGrp="1"/>
          </p:cNvSpPr>
          <p:nvPr>
            <p:ph type="sldNum" sz="quarter" idx="12"/>
          </p:nvPr>
        </p:nvSpPr>
        <p:spPr/>
        <p:txBody>
          <a:bodyPr/>
          <a:lstStyle/>
          <a:p>
            <a:fld id="{E9E258AC-DEEB-48DA-92C1-1D8BB75769C5}" type="slidenum">
              <a:rPr lang="en-IN" smtClean="0"/>
              <a:t>‹#›</a:t>
            </a:fld>
            <a:endParaRPr lang="en-IN"/>
          </a:p>
        </p:txBody>
      </p:sp>
    </p:spTree>
    <p:extLst>
      <p:ext uri="{BB962C8B-B14F-4D97-AF65-F5344CB8AC3E}">
        <p14:creationId xmlns:p14="http://schemas.microsoft.com/office/powerpoint/2010/main" val="2259190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0EC06-612D-115B-ED89-79EE65A344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AAF5F6-CEAE-D16B-21F3-6FDC4181D1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A9E7F2-DB6C-2679-87F2-96FB6D793B9B}"/>
              </a:ext>
            </a:extLst>
          </p:cNvPr>
          <p:cNvSpPr>
            <a:spLocks noGrp="1"/>
          </p:cNvSpPr>
          <p:nvPr>
            <p:ph type="dt" sz="half" idx="10"/>
          </p:nvPr>
        </p:nvSpPr>
        <p:spPr/>
        <p:txBody>
          <a:bodyPr/>
          <a:lstStyle/>
          <a:p>
            <a:fld id="{B66B0BC9-B55B-46BD-B81E-E9CFE0525A18}" type="datetimeFigureOut">
              <a:rPr lang="en-IN" smtClean="0"/>
              <a:t>07-02-2024</a:t>
            </a:fld>
            <a:endParaRPr lang="en-IN"/>
          </a:p>
        </p:txBody>
      </p:sp>
      <p:sp>
        <p:nvSpPr>
          <p:cNvPr id="5" name="Footer Placeholder 4">
            <a:extLst>
              <a:ext uri="{FF2B5EF4-FFF2-40B4-BE49-F238E27FC236}">
                <a16:creationId xmlns:a16="http://schemas.microsoft.com/office/drawing/2014/main" id="{F1D9C8E0-E555-DAE1-423B-4254A5D460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D636C2-2B13-873B-F308-71ED46DA240E}"/>
              </a:ext>
            </a:extLst>
          </p:cNvPr>
          <p:cNvSpPr>
            <a:spLocks noGrp="1"/>
          </p:cNvSpPr>
          <p:nvPr>
            <p:ph type="sldNum" sz="quarter" idx="12"/>
          </p:nvPr>
        </p:nvSpPr>
        <p:spPr/>
        <p:txBody>
          <a:bodyPr/>
          <a:lstStyle/>
          <a:p>
            <a:fld id="{E9E258AC-DEEB-48DA-92C1-1D8BB75769C5}" type="slidenum">
              <a:rPr lang="en-IN" smtClean="0"/>
              <a:t>‹#›</a:t>
            </a:fld>
            <a:endParaRPr lang="en-IN"/>
          </a:p>
        </p:txBody>
      </p:sp>
    </p:spTree>
    <p:extLst>
      <p:ext uri="{BB962C8B-B14F-4D97-AF65-F5344CB8AC3E}">
        <p14:creationId xmlns:p14="http://schemas.microsoft.com/office/powerpoint/2010/main" val="1340168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FD70C1-63AE-C635-6C60-8125A966AE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55CDFC-54B8-499A-57DB-E4849F7F18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4CE4AB-FDF5-C995-14B3-E2644B7CB593}"/>
              </a:ext>
            </a:extLst>
          </p:cNvPr>
          <p:cNvSpPr>
            <a:spLocks noGrp="1"/>
          </p:cNvSpPr>
          <p:nvPr>
            <p:ph type="dt" sz="half" idx="10"/>
          </p:nvPr>
        </p:nvSpPr>
        <p:spPr/>
        <p:txBody>
          <a:bodyPr/>
          <a:lstStyle/>
          <a:p>
            <a:fld id="{B66B0BC9-B55B-46BD-B81E-E9CFE0525A18}" type="datetimeFigureOut">
              <a:rPr lang="en-IN" smtClean="0"/>
              <a:t>07-02-2024</a:t>
            </a:fld>
            <a:endParaRPr lang="en-IN"/>
          </a:p>
        </p:txBody>
      </p:sp>
      <p:sp>
        <p:nvSpPr>
          <p:cNvPr id="5" name="Footer Placeholder 4">
            <a:extLst>
              <a:ext uri="{FF2B5EF4-FFF2-40B4-BE49-F238E27FC236}">
                <a16:creationId xmlns:a16="http://schemas.microsoft.com/office/drawing/2014/main" id="{565145AD-B71D-15F3-969A-07BD828113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BC6467-46B3-76CB-37EB-7FF1C1285231}"/>
              </a:ext>
            </a:extLst>
          </p:cNvPr>
          <p:cNvSpPr>
            <a:spLocks noGrp="1"/>
          </p:cNvSpPr>
          <p:nvPr>
            <p:ph type="sldNum" sz="quarter" idx="12"/>
          </p:nvPr>
        </p:nvSpPr>
        <p:spPr/>
        <p:txBody>
          <a:bodyPr/>
          <a:lstStyle/>
          <a:p>
            <a:fld id="{E9E258AC-DEEB-48DA-92C1-1D8BB75769C5}" type="slidenum">
              <a:rPr lang="en-IN" smtClean="0"/>
              <a:t>‹#›</a:t>
            </a:fld>
            <a:endParaRPr lang="en-IN"/>
          </a:p>
        </p:txBody>
      </p:sp>
    </p:spTree>
    <p:extLst>
      <p:ext uri="{BB962C8B-B14F-4D97-AF65-F5344CB8AC3E}">
        <p14:creationId xmlns:p14="http://schemas.microsoft.com/office/powerpoint/2010/main" val="1479014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05D6E-44E1-3F55-F1A7-3938F3F013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1C94D0-A0BE-54C7-5DE5-AF9A54F9E0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819D8B-8D3A-7F99-F880-C9890077878A}"/>
              </a:ext>
            </a:extLst>
          </p:cNvPr>
          <p:cNvSpPr>
            <a:spLocks noGrp="1"/>
          </p:cNvSpPr>
          <p:nvPr>
            <p:ph type="dt" sz="half" idx="10"/>
          </p:nvPr>
        </p:nvSpPr>
        <p:spPr/>
        <p:txBody>
          <a:bodyPr/>
          <a:lstStyle/>
          <a:p>
            <a:fld id="{B66B0BC9-B55B-46BD-B81E-E9CFE0525A18}" type="datetimeFigureOut">
              <a:rPr lang="en-IN" smtClean="0"/>
              <a:t>07-02-2024</a:t>
            </a:fld>
            <a:endParaRPr lang="en-IN"/>
          </a:p>
        </p:txBody>
      </p:sp>
      <p:sp>
        <p:nvSpPr>
          <p:cNvPr id="5" name="Footer Placeholder 4">
            <a:extLst>
              <a:ext uri="{FF2B5EF4-FFF2-40B4-BE49-F238E27FC236}">
                <a16:creationId xmlns:a16="http://schemas.microsoft.com/office/drawing/2014/main" id="{C75720DE-7187-164B-1430-011B1D0A6E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AFB807-E360-C2A7-2DFD-CF0340D86675}"/>
              </a:ext>
            </a:extLst>
          </p:cNvPr>
          <p:cNvSpPr>
            <a:spLocks noGrp="1"/>
          </p:cNvSpPr>
          <p:nvPr>
            <p:ph type="sldNum" sz="quarter" idx="12"/>
          </p:nvPr>
        </p:nvSpPr>
        <p:spPr/>
        <p:txBody>
          <a:bodyPr/>
          <a:lstStyle/>
          <a:p>
            <a:fld id="{E9E258AC-DEEB-48DA-92C1-1D8BB75769C5}" type="slidenum">
              <a:rPr lang="en-IN" smtClean="0"/>
              <a:t>‹#›</a:t>
            </a:fld>
            <a:endParaRPr lang="en-IN"/>
          </a:p>
        </p:txBody>
      </p:sp>
    </p:spTree>
    <p:extLst>
      <p:ext uri="{BB962C8B-B14F-4D97-AF65-F5344CB8AC3E}">
        <p14:creationId xmlns:p14="http://schemas.microsoft.com/office/powerpoint/2010/main" val="649820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FA2E2-05BA-81AA-D386-0030F70616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C81CF80-6D46-7F4A-2E4A-A5CFA5DB64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1EBB41-E881-F281-87C3-C4928C13904B}"/>
              </a:ext>
            </a:extLst>
          </p:cNvPr>
          <p:cNvSpPr>
            <a:spLocks noGrp="1"/>
          </p:cNvSpPr>
          <p:nvPr>
            <p:ph type="dt" sz="half" idx="10"/>
          </p:nvPr>
        </p:nvSpPr>
        <p:spPr/>
        <p:txBody>
          <a:bodyPr/>
          <a:lstStyle/>
          <a:p>
            <a:fld id="{B66B0BC9-B55B-46BD-B81E-E9CFE0525A18}" type="datetimeFigureOut">
              <a:rPr lang="en-IN" smtClean="0"/>
              <a:t>07-02-2024</a:t>
            </a:fld>
            <a:endParaRPr lang="en-IN"/>
          </a:p>
        </p:txBody>
      </p:sp>
      <p:sp>
        <p:nvSpPr>
          <p:cNvPr id="5" name="Footer Placeholder 4">
            <a:extLst>
              <a:ext uri="{FF2B5EF4-FFF2-40B4-BE49-F238E27FC236}">
                <a16:creationId xmlns:a16="http://schemas.microsoft.com/office/drawing/2014/main" id="{43B12DA3-9373-2DAE-AD2C-2EFA580D82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8C0C14-CAC8-FD7F-8FD3-A5A29423EF0B}"/>
              </a:ext>
            </a:extLst>
          </p:cNvPr>
          <p:cNvSpPr>
            <a:spLocks noGrp="1"/>
          </p:cNvSpPr>
          <p:nvPr>
            <p:ph type="sldNum" sz="quarter" idx="12"/>
          </p:nvPr>
        </p:nvSpPr>
        <p:spPr/>
        <p:txBody>
          <a:bodyPr/>
          <a:lstStyle/>
          <a:p>
            <a:fld id="{E9E258AC-DEEB-48DA-92C1-1D8BB75769C5}" type="slidenum">
              <a:rPr lang="en-IN" smtClean="0"/>
              <a:t>‹#›</a:t>
            </a:fld>
            <a:endParaRPr lang="en-IN"/>
          </a:p>
        </p:txBody>
      </p:sp>
    </p:spTree>
    <p:extLst>
      <p:ext uri="{BB962C8B-B14F-4D97-AF65-F5344CB8AC3E}">
        <p14:creationId xmlns:p14="http://schemas.microsoft.com/office/powerpoint/2010/main" val="3511164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1B8C-B68D-2469-22A9-D2A5175800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701F9F-77AC-9C67-5964-31C7850251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DE246CA-97B3-7843-A31E-CAB679011B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1BA48F-627C-D05E-9AD6-E9D349967805}"/>
              </a:ext>
            </a:extLst>
          </p:cNvPr>
          <p:cNvSpPr>
            <a:spLocks noGrp="1"/>
          </p:cNvSpPr>
          <p:nvPr>
            <p:ph type="dt" sz="half" idx="10"/>
          </p:nvPr>
        </p:nvSpPr>
        <p:spPr/>
        <p:txBody>
          <a:bodyPr/>
          <a:lstStyle/>
          <a:p>
            <a:fld id="{B66B0BC9-B55B-46BD-B81E-E9CFE0525A18}" type="datetimeFigureOut">
              <a:rPr lang="en-IN" smtClean="0"/>
              <a:t>07-02-2024</a:t>
            </a:fld>
            <a:endParaRPr lang="en-IN"/>
          </a:p>
        </p:txBody>
      </p:sp>
      <p:sp>
        <p:nvSpPr>
          <p:cNvPr id="6" name="Footer Placeholder 5">
            <a:extLst>
              <a:ext uri="{FF2B5EF4-FFF2-40B4-BE49-F238E27FC236}">
                <a16:creationId xmlns:a16="http://schemas.microsoft.com/office/drawing/2014/main" id="{941F7AA7-719F-67B1-3886-0AFB90326E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DF822B-11F4-78DF-E5D8-2C19F200920B}"/>
              </a:ext>
            </a:extLst>
          </p:cNvPr>
          <p:cNvSpPr>
            <a:spLocks noGrp="1"/>
          </p:cNvSpPr>
          <p:nvPr>
            <p:ph type="sldNum" sz="quarter" idx="12"/>
          </p:nvPr>
        </p:nvSpPr>
        <p:spPr/>
        <p:txBody>
          <a:bodyPr/>
          <a:lstStyle/>
          <a:p>
            <a:fld id="{E9E258AC-DEEB-48DA-92C1-1D8BB75769C5}" type="slidenum">
              <a:rPr lang="en-IN" smtClean="0"/>
              <a:t>‹#›</a:t>
            </a:fld>
            <a:endParaRPr lang="en-IN"/>
          </a:p>
        </p:txBody>
      </p:sp>
    </p:spTree>
    <p:extLst>
      <p:ext uri="{BB962C8B-B14F-4D97-AF65-F5344CB8AC3E}">
        <p14:creationId xmlns:p14="http://schemas.microsoft.com/office/powerpoint/2010/main" val="1729673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CB4B0-183F-A41B-647F-83C226769A9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B51FE1-80F6-DE1C-F3E4-DEBC397C0B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D1FF6A-8AC1-1099-2FF3-E7C67D204C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3C2ECFD-F56B-596A-388B-74BAF6687E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B1615-96C0-7610-1124-BA8386D8ED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EED329-6C84-A28A-2B85-50716E45DDED}"/>
              </a:ext>
            </a:extLst>
          </p:cNvPr>
          <p:cNvSpPr>
            <a:spLocks noGrp="1"/>
          </p:cNvSpPr>
          <p:nvPr>
            <p:ph type="dt" sz="half" idx="10"/>
          </p:nvPr>
        </p:nvSpPr>
        <p:spPr/>
        <p:txBody>
          <a:bodyPr/>
          <a:lstStyle/>
          <a:p>
            <a:fld id="{B66B0BC9-B55B-46BD-B81E-E9CFE0525A18}" type="datetimeFigureOut">
              <a:rPr lang="en-IN" smtClean="0"/>
              <a:t>07-02-2024</a:t>
            </a:fld>
            <a:endParaRPr lang="en-IN"/>
          </a:p>
        </p:txBody>
      </p:sp>
      <p:sp>
        <p:nvSpPr>
          <p:cNvPr id="8" name="Footer Placeholder 7">
            <a:extLst>
              <a:ext uri="{FF2B5EF4-FFF2-40B4-BE49-F238E27FC236}">
                <a16:creationId xmlns:a16="http://schemas.microsoft.com/office/drawing/2014/main" id="{0230D091-2832-5F07-6BB5-941820A6997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40EC41D-1408-0E26-62B0-F5CAE9E41BFD}"/>
              </a:ext>
            </a:extLst>
          </p:cNvPr>
          <p:cNvSpPr>
            <a:spLocks noGrp="1"/>
          </p:cNvSpPr>
          <p:nvPr>
            <p:ph type="sldNum" sz="quarter" idx="12"/>
          </p:nvPr>
        </p:nvSpPr>
        <p:spPr/>
        <p:txBody>
          <a:bodyPr/>
          <a:lstStyle/>
          <a:p>
            <a:fld id="{E9E258AC-DEEB-48DA-92C1-1D8BB75769C5}" type="slidenum">
              <a:rPr lang="en-IN" smtClean="0"/>
              <a:t>‹#›</a:t>
            </a:fld>
            <a:endParaRPr lang="en-IN"/>
          </a:p>
        </p:txBody>
      </p:sp>
    </p:spTree>
    <p:extLst>
      <p:ext uri="{BB962C8B-B14F-4D97-AF65-F5344CB8AC3E}">
        <p14:creationId xmlns:p14="http://schemas.microsoft.com/office/powerpoint/2010/main" val="50285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3F4A8-426C-6650-6468-F032927276B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C283E3E-64F6-08EE-A876-5CC2C395A212}"/>
              </a:ext>
            </a:extLst>
          </p:cNvPr>
          <p:cNvSpPr>
            <a:spLocks noGrp="1"/>
          </p:cNvSpPr>
          <p:nvPr>
            <p:ph type="dt" sz="half" idx="10"/>
          </p:nvPr>
        </p:nvSpPr>
        <p:spPr/>
        <p:txBody>
          <a:bodyPr/>
          <a:lstStyle/>
          <a:p>
            <a:fld id="{B66B0BC9-B55B-46BD-B81E-E9CFE0525A18}" type="datetimeFigureOut">
              <a:rPr lang="en-IN" smtClean="0"/>
              <a:t>07-02-2024</a:t>
            </a:fld>
            <a:endParaRPr lang="en-IN"/>
          </a:p>
        </p:txBody>
      </p:sp>
      <p:sp>
        <p:nvSpPr>
          <p:cNvPr id="4" name="Footer Placeholder 3">
            <a:extLst>
              <a:ext uri="{FF2B5EF4-FFF2-40B4-BE49-F238E27FC236}">
                <a16:creationId xmlns:a16="http://schemas.microsoft.com/office/drawing/2014/main" id="{14DD630C-B1C6-E724-B77E-3FD7E0098CB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5BB6BB8-4649-E80B-DB9F-A441231349BB}"/>
              </a:ext>
            </a:extLst>
          </p:cNvPr>
          <p:cNvSpPr>
            <a:spLocks noGrp="1"/>
          </p:cNvSpPr>
          <p:nvPr>
            <p:ph type="sldNum" sz="quarter" idx="12"/>
          </p:nvPr>
        </p:nvSpPr>
        <p:spPr/>
        <p:txBody>
          <a:bodyPr/>
          <a:lstStyle/>
          <a:p>
            <a:fld id="{E9E258AC-DEEB-48DA-92C1-1D8BB75769C5}" type="slidenum">
              <a:rPr lang="en-IN" smtClean="0"/>
              <a:t>‹#›</a:t>
            </a:fld>
            <a:endParaRPr lang="en-IN"/>
          </a:p>
        </p:txBody>
      </p:sp>
    </p:spTree>
    <p:extLst>
      <p:ext uri="{BB962C8B-B14F-4D97-AF65-F5344CB8AC3E}">
        <p14:creationId xmlns:p14="http://schemas.microsoft.com/office/powerpoint/2010/main" val="3628426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1BFC31-F546-697D-1BA8-8F3AC831594A}"/>
              </a:ext>
            </a:extLst>
          </p:cNvPr>
          <p:cNvSpPr>
            <a:spLocks noGrp="1"/>
          </p:cNvSpPr>
          <p:nvPr>
            <p:ph type="dt" sz="half" idx="10"/>
          </p:nvPr>
        </p:nvSpPr>
        <p:spPr/>
        <p:txBody>
          <a:bodyPr/>
          <a:lstStyle/>
          <a:p>
            <a:fld id="{B66B0BC9-B55B-46BD-B81E-E9CFE0525A18}" type="datetimeFigureOut">
              <a:rPr lang="en-IN" smtClean="0"/>
              <a:t>07-02-2024</a:t>
            </a:fld>
            <a:endParaRPr lang="en-IN"/>
          </a:p>
        </p:txBody>
      </p:sp>
      <p:sp>
        <p:nvSpPr>
          <p:cNvPr id="3" name="Footer Placeholder 2">
            <a:extLst>
              <a:ext uri="{FF2B5EF4-FFF2-40B4-BE49-F238E27FC236}">
                <a16:creationId xmlns:a16="http://schemas.microsoft.com/office/drawing/2014/main" id="{8002E18C-859A-AA84-D408-21A67BB5275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2D32EA2-A7B9-061F-D97E-D3F8E802B348}"/>
              </a:ext>
            </a:extLst>
          </p:cNvPr>
          <p:cNvSpPr>
            <a:spLocks noGrp="1"/>
          </p:cNvSpPr>
          <p:nvPr>
            <p:ph type="sldNum" sz="quarter" idx="12"/>
          </p:nvPr>
        </p:nvSpPr>
        <p:spPr/>
        <p:txBody>
          <a:bodyPr/>
          <a:lstStyle/>
          <a:p>
            <a:fld id="{E9E258AC-DEEB-48DA-92C1-1D8BB75769C5}" type="slidenum">
              <a:rPr lang="en-IN" smtClean="0"/>
              <a:t>‹#›</a:t>
            </a:fld>
            <a:endParaRPr lang="en-IN"/>
          </a:p>
        </p:txBody>
      </p:sp>
    </p:spTree>
    <p:extLst>
      <p:ext uri="{BB962C8B-B14F-4D97-AF65-F5344CB8AC3E}">
        <p14:creationId xmlns:p14="http://schemas.microsoft.com/office/powerpoint/2010/main" val="4096338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1D9A-C57C-816F-1664-4B56839E2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ED17295-F133-CABE-D827-6FA5C8A385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964C27A-5AC5-F619-231C-BB7E993020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56044C-BBB1-5A06-17FA-D7D83305C090}"/>
              </a:ext>
            </a:extLst>
          </p:cNvPr>
          <p:cNvSpPr>
            <a:spLocks noGrp="1"/>
          </p:cNvSpPr>
          <p:nvPr>
            <p:ph type="dt" sz="half" idx="10"/>
          </p:nvPr>
        </p:nvSpPr>
        <p:spPr/>
        <p:txBody>
          <a:bodyPr/>
          <a:lstStyle/>
          <a:p>
            <a:fld id="{B66B0BC9-B55B-46BD-B81E-E9CFE0525A18}" type="datetimeFigureOut">
              <a:rPr lang="en-IN" smtClean="0"/>
              <a:t>07-02-2024</a:t>
            </a:fld>
            <a:endParaRPr lang="en-IN"/>
          </a:p>
        </p:txBody>
      </p:sp>
      <p:sp>
        <p:nvSpPr>
          <p:cNvPr id="6" name="Footer Placeholder 5">
            <a:extLst>
              <a:ext uri="{FF2B5EF4-FFF2-40B4-BE49-F238E27FC236}">
                <a16:creationId xmlns:a16="http://schemas.microsoft.com/office/drawing/2014/main" id="{ADB8F83D-1733-71D9-154D-7A3BDA8A1D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7624D7-719F-1051-CB2A-4D887E22673E}"/>
              </a:ext>
            </a:extLst>
          </p:cNvPr>
          <p:cNvSpPr>
            <a:spLocks noGrp="1"/>
          </p:cNvSpPr>
          <p:nvPr>
            <p:ph type="sldNum" sz="quarter" idx="12"/>
          </p:nvPr>
        </p:nvSpPr>
        <p:spPr/>
        <p:txBody>
          <a:bodyPr/>
          <a:lstStyle/>
          <a:p>
            <a:fld id="{E9E258AC-DEEB-48DA-92C1-1D8BB75769C5}" type="slidenum">
              <a:rPr lang="en-IN" smtClean="0"/>
              <a:t>‹#›</a:t>
            </a:fld>
            <a:endParaRPr lang="en-IN"/>
          </a:p>
        </p:txBody>
      </p:sp>
    </p:spTree>
    <p:extLst>
      <p:ext uri="{BB962C8B-B14F-4D97-AF65-F5344CB8AC3E}">
        <p14:creationId xmlns:p14="http://schemas.microsoft.com/office/powerpoint/2010/main" val="455361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F654-7AD4-5FB5-F162-B086171636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94EF78C-7CE2-81F0-42C3-6181A8C212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FCF2F79-C4B9-A88A-3945-4CE7851047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DBDC69-966A-2EE8-8FC2-B2191E135F15}"/>
              </a:ext>
            </a:extLst>
          </p:cNvPr>
          <p:cNvSpPr>
            <a:spLocks noGrp="1"/>
          </p:cNvSpPr>
          <p:nvPr>
            <p:ph type="dt" sz="half" idx="10"/>
          </p:nvPr>
        </p:nvSpPr>
        <p:spPr/>
        <p:txBody>
          <a:bodyPr/>
          <a:lstStyle/>
          <a:p>
            <a:fld id="{B66B0BC9-B55B-46BD-B81E-E9CFE0525A18}" type="datetimeFigureOut">
              <a:rPr lang="en-IN" smtClean="0"/>
              <a:t>07-02-2024</a:t>
            </a:fld>
            <a:endParaRPr lang="en-IN"/>
          </a:p>
        </p:txBody>
      </p:sp>
      <p:sp>
        <p:nvSpPr>
          <p:cNvPr id="6" name="Footer Placeholder 5">
            <a:extLst>
              <a:ext uri="{FF2B5EF4-FFF2-40B4-BE49-F238E27FC236}">
                <a16:creationId xmlns:a16="http://schemas.microsoft.com/office/drawing/2014/main" id="{13087B80-2132-E710-E9D3-6F520604FB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EB04F9-F861-9E00-FF0D-65832F942349}"/>
              </a:ext>
            </a:extLst>
          </p:cNvPr>
          <p:cNvSpPr>
            <a:spLocks noGrp="1"/>
          </p:cNvSpPr>
          <p:nvPr>
            <p:ph type="sldNum" sz="quarter" idx="12"/>
          </p:nvPr>
        </p:nvSpPr>
        <p:spPr/>
        <p:txBody>
          <a:bodyPr/>
          <a:lstStyle/>
          <a:p>
            <a:fld id="{E9E258AC-DEEB-48DA-92C1-1D8BB75769C5}" type="slidenum">
              <a:rPr lang="en-IN" smtClean="0"/>
              <a:t>‹#›</a:t>
            </a:fld>
            <a:endParaRPr lang="en-IN"/>
          </a:p>
        </p:txBody>
      </p:sp>
    </p:spTree>
    <p:extLst>
      <p:ext uri="{BB962C8B-B14F-4D97-AF65-F5344CB8AC3E}">
        <p14:creationId xmlns:p14="http://schemas.microsoft.com/office/powerpoint/2010/main" val="826988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18B457-50FA-D8A1-C708-B48E416F01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098D18-77C9-5090-FEB0-196342E9E5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0E974C-2254-1EB2-FF88-AF3B95944A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6B0BC9-B55B-46BD-B81E-E9CFE0525A18}" type="datetimeFigureOut">
              <a:rPr lang="en-IN" smtClean="0"/>
              <a:t>07-02-2024</a:t>
            </a:fld>
            <a:endParaRPr lang="en-IN"/>
          </a:p>
        </p:txBody>
      </p:sp>
      <p:sp>
        <p:nvSpPr>
          <p:cNvPr id="5" name="Footer Placeholder 4">
            <a:extLst>
              <a:ext uri="{FF2B5EF4-FFF2-40B4-BE49-F238E27FC236}">
                <a16:creationId xmlns:a16="http://schemas.microsoft.com/office/drawing/2014/main" id="{2375FE6C-8E33-0147-984E-D17703EBD9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A47384C-D907-BAB1-6493-EEB4998B50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E258AC-DEEB-48DA-92C1-1D8BB75769C5}" type="slidenum">
              <a:rPr lang="en-IN" smtClean="0"/>
              <a:t>‹#›</a:t>
            </a:fld>
            <a:endParaRPr lang="en-IN"/>
          </a:p>
        </p:txBody>
      </p:sp>
    </p:spTree>
    <p:extLst>
      <p:ext uri="{BB962C8B-B14F-4D97-AF65-F5344CB8AC3E}">
        <p14:creationId xmlns:p14="http://schemas.microsoft.com/office/powerpoint/2010/main" val="4058559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D8201-8F92-1DA6-532E-B70AFF642209}"/>
              </a:ext>
            </a:extLst>
          </p:cNvPr>
          <p:cNvSpPr>
            <a:spLocks noGrp="1"/>
          </p:cNvSpPr>
          <p:nvPr>
            <p:ph type="ctrTitle"/>
          </p:nvPr>
        </p:nvSpPr>
        <p:spPr/>
        <p:txBody>
          <a:bodyPr/>
          <a:lstStyle/>
          <a:p>
            <a:r>
              <a:rPr lang="en-IN" dirty="0">
                <a:solidFill>
                  <a:schemeClr val="accent1"/>
                </a:solidFill>
                <a:effectLst>
                  <a:outerShdw blurRad="38100" dist="38100" dir="2700000" algn="tl">
                    <a:srgbClr val="000000">
                      <a:alpha val="43137"/>
                    </a:srgbClr>
                  </a:outerShdw>
                </a:effectLst>
              </a:rPr>
              <a:t>Power Bi- capstone project</a:t>
            </a:r>
            <a:br>
              <a:rPr lang="en-IN" dirty="0">
                <a:solidFill>
                  <a:schemeClr val="accent1"/>
                </a:solidFill>
                <a:effectLst>
                  <a:outerShdw blurRad="38100" dist="38100" dir="2700000" algn="tl">
                    <a:srgbClr val="000000">
                      <a:alpha val="43137"/>
                    </a:srgbClr>
                  </a:outerShdw>
                </a:effectLst>
              </a:rPr>
            </a:br>
            <a:r>
              <a:rPr lang="en-IN" dirty="0">
                <a:solidFill>
                  <a:schemeClr val="accent1"/>
                </a:solidFill>
                <a:effectLst>
                  <a:outerShdw blurRad="38100" dist="38100" dir="2700000" algn="tl">
                    <a:srgbClr val="000000">
                      <a:alpha val="43137"/>
                    </a:srgbClr>
                  </a:outerShdw>
                </a:effectLst>
              </a:rPr>
              <a:t>             </a:t>
            </a:r>
            <a:r>
              <a:rPr lang="en-IN" sz="5400" dirty="0">
                <a:solidFill>
                  <a:schemeClr val="accent1"/>
                </a:solidFill>
                <a:effectLst>
                  <a:outerShdw blurRad="38100" dist="38100" dir="2700000" algn="tl">
                    <a:srgbClr val="000000">
                      <a:alpha val="43137"/>
                    </a:srgbClr>
                  </a:outerShdw>
                </a:effectLst>
              </a:rPr>
              <a:t>Olympic data analysis</a:t>
            </a:r>
          </a:p>
        </p:txBody>
      </p:sp>
      <p:pic>
        <p:nvPicPr>
          <p:cNvPr id="4" name="Picture 3">
            <a:extLst>
              <a:ext uri="{FF2B5EF4-FFF2-40B4-BE49-F238E27FC236}">
                <a16:creationId xmlns:a16="http://schemas.microsoft.com/office/drawing/2014/main" id="{A32BDDAC-23E3-9034-5D15-C640E145B8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9123" y="4021137"/>
            <a:ext cx="3124200" cy="1714500"/>
          </a:xfrm>
          <a:prstGeom prst="rect">
            <a:avLst/>
          </a:prstGeom>
        </p:spPr>
      </p:pic>
    </p:spTree>
    <p:extLst>
      <p:ext uri="{BB962C8B-B14F-4D97-AF65-F5344CB8AC3E}">
        <p14:creationId xmlns:p14="http://schemas.microsoft.com/office/powerpoint/2010/main" val="1040514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34334-7C5C-CC22-A1CA-5967EF736B51}"/>
              </a:ext>
            </a:extLst>
          </p:cNvPr>
          <p:cNvSpPr>
            <a:spLocks noGrp="1"/>
          </p:cNvSpPr>
          <p:nvPr>
            <p:ph idx="1"/>
          </p:nvPr>
        </p:nvSpPr>
        <p:spPr/>
        <p:txBody>
          <a:bodyPr>
            <a:normAutofit/>
          </a:bodyPr>
          <a:lstStyle/>
          <a:p>
            <a:r>
              <a:rPr lang="en-IN" sz="2400" dirty="0">
                <a:solidFill>
                  <a:schemeClr val="accent1"/>
                </a:solidFill>
                <a:effectLst>
                  <a:outerShdw blurRad="38100" dist="38100" dir="2700000" algn="tl">
                    <a:srgbClr val="000000">
                      <a:alpha val="43137"/>
                    </a:srgbClr>
                  </a:outerShdw>
                </a:effectLst>
              </a:rPr>
              <a:t>Distribution of events by gender:</a:t>
            </a:r>
          </a:p>
          <a:p>
            <a:pPr marL="0" indent="0">
              <a:buNone/>
            </a:pPr>
            <a:r>
              <a:rPr lang="en-IN" sz="2400" dirty="0">
                <a:solidFill>
                  <a:schemeClr val="accent1"/>
                </a:solidFill>
                <a:effectLst>
                  <a:outerShdw blurRad="38100" dist="38100" dir="2700000" algn="tl">
                    <a:srgbClr val="000000">
                      <a:alpha val="43137"/>
                    </a:srgbClr>
                  </a:outerShdw>
                </a:effectLst>
              </a:rPr>
              <a:t>                                 Male participated totally in 187,037 events and female participated in 73,934 events.</a:t>
            </a:r>
          </a:p>
          <a:p>
            <a:r>
              <a:rPr lang="en-IN" sz="2400" dirty="0">
                <a:solidFill>
                  <a:schemeClr val="accent1"/>
                </a:solidFill>
                <a:effectLst>
                  <a:outerShdw blurRad="38100" dist="38100" dir="2700000" algn="tl">
                    <a:srgbClr val="000000">
                      <a:alpha val="43137"/>
                    </a:srgbClr>
                  </a:outerShdw>
                </a:effectLst>
              </a:rPr>
              <a:t>The United states(5,783) and united kingdom(5,173) are the top two countries have the highest number of participants.</a:t>
            </a:r>
          </a:p>
          <a:p>
            <a:r>
              <a:rPr lang="en-IN" sz="2400" dirty="0">
                <a:solidFill>
                  <a:schemeClr val="accent1"/>
                </a:solidFill>
                <a:effectLst>
                  <a:outerShdw blurRad="38100" dist="38100" dir="2700000" algn="tl">
                    <a:srgbClr val="000000">
                      <a:alpha val="43137"/>
                    </a:srgbClr>
                  </a:outerShdw>
                </a:effectLst>
              </a:rPr>
              <a:t>The united states and soviet union have won the most number of gold medals in Olympic history.</a:t>
            </a:r>
          </a:p>
          <a:p>
            <a:r>
              <a:rPr lang="en-IN" sz="2400" dirty="0">
                <a:solidFill>
                  <a:schemeClr val="accent1"/>
                </a:solidFill>
                <a:effectLst>
                  <a:outerShdw blurRad="38100" dist="38100" dir="2700000" algn="tl">
                    <a:srgbClr val="000000">
                      <a:alpha val="43137"/>
                    </a:srgbClr>
                  </a:outerShdw>
                </a:effectLst>
              </a:rPr>
              <a:t>The sport Athletes have seen the most equal distribution of medal(Gold, Silver, Bronze) followed by the sport </a:t>
            </a:r>
            <a:r>
              <a:rPr lang="en-IN" sz="2400" dirty="0" err="1">
                <a:solidFill>
                  <a:schemeClr val="accent1"/>
                </a:solidFill>
                <a:effectLst>
                  <a:outerShdw blurRad="38100" dist="38100" dir="2700000" algn="tl">
                    <a:srgbClr val="000000">
                      <a:alpha val="43137"/>
                    </a:srgbClr>
                  </a:outerShdw>
                </a:effectLst>
              </a:rPr>
              <a:t>Swimmimg</a:t>
            </a:r>
            <a:r>
              <a:rPr lang="en-IN" sz="2400" dirty="0">
                <a:solidFill>
                  <a:schemeClr val="accent1"/>
                </a:solidFill>
                <a:effectLst>
                  <a:outerShdw blurRad="38100" dist="38100" dir="2700000" algn="tl">
                    <a:srgbClr val="000000">
                      <a:alpha val="43137"/>
                    </a:srgbClr>
                  </a:outerShdw>
                </a:effectLst>
              </a:rPr>
              <a:t>.</a:t>
            </a:r>
          </a:p>
          <a:p>
            <a:endParaRPr lang="en-IN" sz="2400" dirty="0">
              <a:solidFill>
                <a:schemeClr val="accent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95224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22E84D-8DA6-1E19-88B2-E7702B3772C8}"/>
              </a:ext>
            </a:extLst>
          </p:cNvPr>
          <p:cNvSpPr>
            <a:spLocks noGrp="1"/>
          </p:cNvSpPr>
          <p:nvPr>
            <p:ph idx="1"/>
          </p:nvPr>
        </p:nvSpPr>
        <p:spPr>
          <a:xfrm>
            <a:off x="838200" y="374073"/>
            <a:ext cx="10515600" cy="5802890"/>
          </a:xfrm>
        </p:spPr>
        <p:txBody>
          <a:bodyPr/>
          <a:lstStyle/>
          <a:p>
            <a:pPr marL="0" indent="0">
              <a:buNone/>
            </a:pPr>
            <a:r>
              <a:rPr lang="en-IN" dirty="0">
                <a:solidFill>
                  <a:schemeClr val="accent1"/>
                </a:solidFill>
                <a:effectLst>
                  <a:outerShdw blurRad="38100" dist="38100" dir="2700000" algn="tl">
                    <a:srgbClr val="000000">
                      <a:alpha val="43137"/>
                    </a:srgbClr>
                  </a:outerShdw>
                </a:effectLst>
              </a:rPr>
              <a:t>Objective of project:</a:t>
            </a:r>
          </a:p>
          <a:p>
            <a:pPr marL="0" indent="0">
              <a:buNone/>
            </a:pPr>
            <a:r>
              <a:rPr lang="en-IN" dirty="0">
                <a:solidFill>
                  <a:schemeClr val="accent1"/>
                </a:solidFill>
                <a:effectLst>
                  <a:outerShdw blurRad="38100" dist="38100" dir="2700000" algn="tl">
                    <a:srgbClr val="000000">
                      <a:alpha val="43137"/>
                    </a:srgbClr>
                  </a:outerShdw>
                </a:effectLst>
              </a:rPr>
              <a:t>                                     </a:t>
            </a:r>
          </a:p>
          <a:p>
            <a:pPr marL="0" indent="0">
              <a:buNone/>
            </a:pPr>
            <a:endParaRPr lang="en-IN" dirty="0">
              <a:solidFill>
                <a:schemeClr val="accent1"/>
              </a:solidFill>
              <a:effectLst>
                <a:outerShdw blurRad="38100" dist="38100" dir="2700000" algn="tl">
                  <a:srgbClr val="000000">
                    <a:alpha val="43137"/>
                  </a:srgbClr>
                </a:outerShdw>
              </a:effectLst>
            </a:endParaRPr>
          </a:p>
          <a:p>
            <a:pPr marL="0" indent="0">
              <a:buNone/>
            </a:pPr>
            <a:r>
              <a:rPr lang="en-IN" dirty="0">
                <a:solidFill>
                  <a:schemeClr val="accent1"/>
                </a:solidFill>
                <a:effectLst>
                  <a:outerShdw blurRad="38100" dist="38100" dir="2700000" algn="tl">
                    <a:srgbClr val="000000">
                      <a:alpha val="43137"/>
                    </a:srgbClr>
                  </a:outerShdw>
                </a:effectLst>
              </a:rPr>
              <a:t>                                     To analyse the data of the Olympics</a:t>
            </a:r>
          </a:p>
          <a:p>
            <a:pPr marL="0" indent="0">
              <a:buNone/>
            </a:pPr>
            <a:r>
              <a:rPr lang="en-IN" dirty="0">
                <a:solidFill>
                  <a:schemeClr val="accent1"/>
                </a:solidFill>
                <a:effectLst>
                  <a:outerShdw blurRad="38100" dist="38100" dir="2700000" algn="tl">
                    <a:srgbClr val="000000">
                      <a:alpha val="43137"/>
                    </a:srgbClr>
                  </a:outerShdw>
                </a:effectLst>
              </a:rPr>
              <a:t>                                         that have been held from the year 1896.</a:t>
            </a:r>
          </a:p>
          <a:p>
            <a:pPr marL="0" indent="0">
              <a:buNone/>
            </a:pPr>
            <a:endParaRPr lang="en-IN" dirty="0">
              <a:solidFill>
                <a:schemeClr val="accent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41762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0D55F7-8548-1279-1807-E2CE7515E528}"/>
              </a:ext>
            </a:extLst>
          </p:cNvPr>
          <p:cNvSpPr>
            <a:spLocks noGrp="1"/>
          </p:cNvSpPr>
          <p:nvPr>
            <p:ph idx="1"/>
          </p:nvPr>
        </p:nvSpPr>
        <p:spPr/>
        <p:txBody>
          <a:bodyPr/>
          <a:lstStyle/>
          <a:p>
            <a:r>
              <a:rPr lang="en-IN" dirty="0">
                <a:solidFill>
                  <a:schemeClr val="accent1"/>
                </a:solidFill>
                <a:effectLst>
                  <a:outerShdw blurRad="38100" dist="38100" dir="2700000" algn="tl">
                    <a:srgbClr val="000000">
                      <a:alpha val="43137"/>
                    </a:srgbClr>
                  </a:outerShdw>
                </a:effectLst>
              </a:rPr>
              <a:t>ER-Diagram:</a:t>
            </a:r>
          </a:p>
          <a:p>
            <a:pPr marL="0" indent="0">
              <a:buNone/>
            </a:pPr>
            <a:r>
              <a:rPr lang="en-IN" dirty="0"/>
              <a:t>                    </a:t>
            </a:r>
          </a:p>
        </p:txBody>
      </p:sp>
      <p:pic>
        <p:nvPicPr>
          <p:cNvPr id="7" name="Picture 6">
            <a:extLst>
              <a:ext uri="{FF2B5EF4-FFF2-40B4-BE49-F238E27FC236}">
                <a16:creationId xmlns:a16="http://schemas.microsoft.com/office/drawing/2014/main" id="{8ADB0E41-76DE-D46B-79FD-F070B79CEE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5243" y="2366437"/>
            <a:ext cx="8626827" cy="4351338"/>
          </a:xfrm>
          <a:prstGeom prst="rect">
            <a:avLst/>
          </a:prstGeom>
        </p:spPr>
      </p:pic>
    </p:spTree>
    <p:extLst>
      <p:ext uri="{BB962C8B-B14F-4D97-AF65-F5344CB8AC3E}">
        <p14:creationId xmlns:p14="http://schemas.microsoft.com/office/powerpoint/2010/main" val="3575176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56CF96-D657-5646-2B3B-5ED93C547966}"/>
              </a:ext>
            </a:extLst>
          </p:cNvPr>
          <p:cNvSpPr>
            <a:spLocks noGrp="1"/>
          </p:cNvSpPr>
          <p:nvPr>
            <p:ph idx="1"/>
          </p:nvPr>
        </p:nvSpPr>
        <p:spPr>
          <a:xfrm>
            <a:off x="838200" y="601735"/>
            <a:ext cx="10515600" cy="4351338"/>
          </a:xfrm>
        </p:spPr>
        <p:txBody>
          <a:bodyPr/>
          <a:lstStyle/>
          <a:p>
            <a:r>
              <a:rPr lang="en-IN" dirty="0">
                <a:solidFill>
                  <a:schemeClr val="accent1"/>
                </a:solidFill>
                <a:effectLst>
                  <a:outerShdw blurRad="38100" dist="38100" dir="2700000" algn="tl">
                    <a:srgbClr val="000000">
                      <a:alpha val="43137"/>
                    </a:srgbClr>
                  </a:outerShdw>
                </a:effectLst>
              </a:rPr>
              <a:t>Presentation of dashboard:</a:t>
            </a:r>
            <a:br>
              <a:rPr lang="en-IN" dirty="0"/>
            </a:br>
            <a:endParaRPr lang="en-IN" dirty="0"/>
          </a:p>
          <a:p>
            <a:endParaRPr lang="en-IN" dirty="0"/>
          </a:p>
          <a:p>
            <a:pPr marL="0" indent="0">
              <a:buNone/>
            </a:pPr>
            <a:r>
              <a:rPr lang="en-IN" dirty="0"/>
              <a:t>     </a:t>
            </a:r>
          </a:p>
        </p:txBody>
      </p:sp>
      <p:pic>
        <p:nvPicPr>
          <p:cNvPr id="5" name="Picture 4">
            <a:extLst>
              <a:ext uri="{FF2B5EF4-FFF2-40B4-BE49-F238E27FC236}">
                <a16:creationId xmlns:a16="http://schemas.microsoft.com/office/drawing/2014/main" id="{B8C9E3DD-8FC6-7A6C-7C60-5E836D568D5C}"/>
              </a:ext>
            </a:extLst>
          </p:cNvPr>
          <p:cNvPicPr>
            <a:picLocks noChangeAspect="1"/>
          </p:cNvPicPr>
          <p:nvPr/>
        </p:nvPicPr>
        <p:blipFill>
          <a:blip r:embed="rId2"/>
          <a:stretch>
            <a:fillRect/>
          </a:stretch>
        </p:blipFill>
        <p:spPr>
          <a:xfrm>
            <a:off x="2280811" y="1309263"/>
            <a:ext cx="8221222" cy="4620270"/>
          </a:xfrm>
          <a:prstGeom prst="rect">
            <a:avLst/>
          </a:prstGeom>
        </p:spPr>
      </p:pic>
    </p:spTree>
    <p:extLst>
      <p:ext uri="{BB962C8B-B14F-4D97-AF65-F5344CB8AC3E}">
        <p14:creationId xmlns:p14="http://schemas.microsoft.com/office/powerpoint/2010/main" val="1043259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E792652-83A1-22D1-46EE-16AEC0493FEA}"/>
              </a:ext>
            </a:extLst>
          </p:cNvPr>
          <p:cNvPicPr>
            <a:picLocks noGrp="1" noChangeAspect="1"/>
          </p:cNvPicPr>
          <p:nvPr>
            <p:ph idx="1"/>
          </p:nvPr>
        </p:nvPicPr>
        <p:blipFill>
          <a:blip r:embed="rId2"/>
          <a:stretch>
            <a:fillRect/>
          </a:stretch>
        </p:blipFill>
        <p:spPr>
          <a:xfrm>
            <a:off x="2192216" y="1253331"/>
            <a:ext cx="7807568" cy="4351338"/>
          </a:xfrm>
        </p:spPr>
      </p:pic>
    </p:spTree>
    <p:extLst>
      <p:ext uri="{BB962C8B-B14F-4D97-AF65-F5344CB8AC3E}">
        <p14:creationId xmlns:p14="http://schemas.microsoft.com/office/powerpoint/2010/main" val="1205961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27967E3-AD59-C0A2-8B3A-78BF4F163169}"/>
              </a:ext>
            </a:extLst>
          </p:cNvPr>
          <p:cNvPicPr>
            <a:picLocks noGrp="1" noChangeAspect="1"/>
          </p:cNvPicPr>
          <p:nvPr>
            <p:ph idx="1"/>
          </p:nvPr>
        </p:nvPicPr>
        <p:blipFill>
          <a:blip r:embed="rId2"/>
          <a:stretch>
            <a:fillRect/>
          </a:stretch>
        </p:blipFill>
        <p:spPr>
          <a:xfrm>
            <a:off x="2057443" y="1825625"/>
            <a:ext cx="8077113" cy="4351338"/>
          </a:xfrm>
        </p:spPr>
      </p:pic>
    </p:spTree>
    <p:extLst>
      <p:ext uri="{BB962C8B-B14F-4D97-AF65-F5344CB8AC3E}">
        <p14:creationId xmlns:p14="http://schemas.microsoft.com/office/powerpoint/2010/main" val="2170801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1C776D6-3138-2A8D-2E73-3B2114B5A87B}"/>
              </a:ext>
            </a:extLst>
          </p:cNvPr>
          <p:cNvPicPr>
            <a:picLocks noGrp="1" noChangeAspect="1"/>
          </p:cNvPicPr>
          <p:nvPr>
            <p:ph idx="1"/>
          </p:nvPr>
        </p:nvPicPr>
        <p:blipFill>
          <a:blip r:embed="rId2"/>
          <a:stretch>
            <a:fillRect/>
          </a:stretch>
        </p:blipFill>
        <p:spPr>
          <a:xfrm>
            <a:off x="2042826" y="1825625"/>
            <a:ext cx="8106347" cy="4351338"/>
          </a:xfrm>
        </p:spPr>
      </p:pic>
    </p:spTree>
    <p:extLst>
      <p:ext uri="{BB962C8B-B14F-4D97-AF65-F5344CB8AC3E}">
        <p14:creationId xmlns:p14="http://schemas.microsoft.com/office/powerpoint/2010/main" val="3768444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A3C3AD-39B1-0278-3075-D74F3A804EE6}"/>
              </a:ext>
            </a:extLst>
          </p:cNvPr>
          <p:cNvSpPr>
            <a:spLocks noGrp="1"/>
          </p:cNvSpPr>
          <p:nvPr>
            <p:ph idx="1"/>
          </p:nvPr>
        </p:nvSpPr>
        <p:spPr/>
        <p:txBody>
          <a:bodyPr/>
          <a:lstStyle/>
          <a:p>
            <a:pPr marL="0" indent="0">
              <a:buNone/>
            </a:pPr>
            <a:r>
              <a:rPr lang="en-IN" dirty="0">
                <a:solidFill>
                  <a:schemeClr val="accent1"/>
                </a:solidFill>
                <a:effectLst>
                  <a:outerShdw blurRad="38100" dist="38100" dir="2700000" algn="tl">
                    <a:srgbClr val="000000">
                      <a:alpha val="43137"/>
                    </a:srgbClr>
                  </a:outerShdw>
                </a:effectLst>
              </a:rPr>
              <a:t>About Olympics:</a:t>
            </a:r>
          </a:p>
          <a:p>
            <a:pPr marL="0" indent="0">
              <a:buNone/>
            </a:pPr>
            <a:r>
              <a:rPr lang="en-IN" sz="2400" dirty="0">
                <a:solidFill>
                  <a:schemeClr val="accent1"/>
                </a:solidFill>
                <a:effectLst>
                  <a:outerShdw blurRad="38100" dist="38100" dir="2700000" algn="tl">
                    <a:srgbClr val="000000">
                      <a:alpha val="43137"/>
                    </a:srgbClr>
                  </a:outerShdw>
                </a:effectLst>
              </a:rPr>
              <a:t>                              The first Olympic game were held every four years in the honour of god Zeus. The five coloured rings represent the five continents of the world. Those are Africa, The Americas, Asia, Europe and Oceania.</a:t>
            </a:r>
          </a:p>
          <a:p>
            <a:pPr marL="0" indent="0">
              <a:buNone/>
            </a:pPr>
            <a:r>
              <a:rPr lang="en-IN" sz="2400" dirty="0">
                <a:solidFill>
                  <a:schemeClr val="accent1"/>
                </a:solidFill>
                <a:effectLst>
                  <a:outerShdw blurRad="38100" dist="38100" dir="2700000" algn="tl">
                    <a:srgbClr val="000000">
                      <a:alpha val="43137"/>
                    </a:srgbClr>
                  </a:outerShdw>
                </a:effectLst>
              </a:rPr>
              <a:t>                               The Olympic include the summer and winter games. Each held in a different country once in a every four years.</a:t>
            </a:r>
          </a:p>
          <a:p>
            <a:pPr marL="0" indent="0">
              <a:buNone/>
            </a:pPr>
            <a:r>
              <a:rPr lang="en-IN" sz="2400" dirty="0">
                <a:solidFill>
                  <a:schemeClr val="accent1"/>
                </a:solidFill>
                <a:effectLst>
                  <a:outerShdw blurRad="38100" dist="38100" dir="2700000" algn="tl">
                    <a:srgbClr val="000000">
                      <a:alpha val="43137"/>
                    </a:srgbClr>
                  </a:outerShdw>
                </a:effectLst>
              </a:rPr>
              <a:t>                                The first summer Olympic games were held in country Athens, Greece, in 1896.</a:t>
            </a:r>
          </a:p>
          <a:p>
            <a:pPr marL="0" indent="0">
              <a:buNone/>
            </a:pPr>
            <a:r>
              <a:rPr lang="en-IN" sz="2400" dirty="0">
                <a:solidFill>
                  <a:schemeClr val="accent1"/>
                </a:solidFill>
                <a:effectLst>
                  <a:outerShdw blurRad="38100" dist="38100" dir="2700000" algn="tl">
                    <a:srgbClr val="000000">
                      <a:alpha val="43137"/>
                    </a:srgbClr>
                  </a:outerShdw>
                </a:effectLst>
              </a:rPr>
              <a:t>                              The first winter Olympic games were held in country Chamonix, France, in 1924.</a:t>
            </a:r>
          </a:p>
          <a:p>
            <a:pPr marL="0" indent="0">
              <a:buNone/>
            </a:pPr>
            <a:endParaRPr lang="en-IN" sz="2400" dirty="0">
              <a:solidFill>
                <a:schemeClr val="accent1"/>
              </a:solidFill>
              <a:effectLst>
                <a:outerShdw blurRad="38100" dist="38100" dir="2700000" algn="tl">
                  <a:srgbClr val="000000">
                    <a:alpha val="43137"/>
                  </a:srgbClr>
                </a:outerShdw>
              </a:effectLst>
            </a:endParaRPr>
          </a:p>
          <a:p>
            <a:pPr marL="0" indent="0">
              <a:buNone/>
            </a:pPr>
            <a:endParaRPr lang="en-IN" sz="2400" dirty="0">
              <a:solidFill>
                <a:schemeClr val="accent1"/>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6F69E681-290C-99FA-8A07-3A6AB1A88C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6416" y="111125"/>
            <a:ext cx="3124200" cy="1714500"/>
          </a:xfrm>
          <a:prstGeom prst="rect">
            <a:avLst/>
          </a:prstGeom>
        </p:spPr>
      </p:pic>
    </p:spTree>
    <p:extLst>
      <p:ext uri="{BB962C8B-B14F-4D97-AF65-F5344CB8AC3E}">
        <p14:creationId xmlns:p14="http://schemas.microsoft.com/office/powerpoint/2010/main" val="4101346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11339-8760-EB03-06C9-0835F8FA666B}"/>
              </a:ext>
            </a:extLst>
          </p:cNvPr>
          <p:cNvSpPr>
            <a:spLocks noGrp="1"/>
          </p:cNvSpPr>
          <p:nvPr>
            <p:ph type="title"/>
          </p:nvPr>
        </p:nvSpPr>
        <p:spPr/>
        <p:txBody>
          <a:bodyPr>
            <a:normAutofit/>
          </a:bodyPr>
          <a:lstStyle/>
          <a:p>
            <a:r>
              <a:rPr lang="en-IN" sz="3200" b="1" dirty="0">
                <a:solidFill>
                  <a:schemeClr val="accent1"/>
                </a:solidFill>
                <a:effectLst>
                  <a:outerShdw blurRad="38100" dist="38100" dir="2700000" algn="tl">
                    <a:srgbClr val="000000">
                      <a:alpha val="43137"/>
                    </a:srgbClr>
                  </a:outerShdw>
                </a:effectLst>
              </a:rPr>
              <a:t>Findings of Olympic data:</a:t>
            </a:r>
          </a:p>
        </p:txBody>
      </p:sp>
      <p:sp>
        <p:nvSpPr>
          <p:cNvPr id="3" name="Content Placeholder 2">
            <a:extLst>
              <a:ext uri="{FF2B5EF4-FFF2-40B4-BE49-F238E27FC236}">
                <a16:creationId xmlns:a16="http://schemas.microsoft.com/office/drawing/2014/main" id="{86E4BB5E-42E3-2559-E418-5AEEE7B5D251}"/>
              </a:ext>
            </a:extLst>
          </p:cNvPr>
          <p:cNvSpPr>
            <a:spLocks noGrp="1"/>
          </p:cNvSpPr>
          <p:nvPr>
            <p:ph idx="1"/>
          </p:nvPr>
        </p:nvSpPr>
        <p:spPr>
          <a:xfrm>
            <a:off x="838200" y="1488001"/>
            <a:ext cx="10515600" cy="4351338"/>
          </a:xfrm>
        </p:spPr>
        <p:txBody>
          <a:bodyPr>
            <a:normAutofit lnSpcReduction="10000"/>
          </a:bodyPr>
          <a:lstStyle/>
          <a:p>
            <a:r>
              <a:rPr lang="en-IN" sz="2400" dirty="0">
                <a:solidFill>
                  <a:schemeClr val="accent1"/>
                </a:solidFill>
                <a:effectLst>
                  <a:outerShdw blurRad="38100" dist="38100" dir="2700000" algn="tl">
                    <a:srgbClr val="000000">
                      <a:alpha val="43137"/>
                    </a:srgbClr>
                  </a:outerShdw>
                </a:effectLst>
              </a:rPr>
              <a:t>Olympics games held in two different seasons. Totally 51 Olympics games held since 1896, on that 29 games were on Summer season and 22 games were on the winter season.</a:t>
            </a:r>
          </a:p>
          <a:p>
            <a:r>
              <a:rPr lang="en-IN" sz="2400" dirty="0">
                <a:solidFill>
                  <a:schemeClr val="accent1"/>
                </a:solidFill>
                <a:effectLst>
                  <a:outerShdw blurRad="38100" dist="38100" dir="2700000" algn="tl">
                    <a:srgbClr val="000000">
                      <a:alpha val="43137"/>
                    </a:srgbClr>
                  </a:outerShdw>
                </a:effectLst>
              </a:rPr>
              <a:t>Athina And London have hosted the most number of Olympics over the summer season.</a:t>
            </a:r>
          </a:p>
          <a:p>
            <a:r>
              <a:rPr lang="en-IN" sz="2400" dirty="0">
                <a:solidFill>
                  <a:schemeClr val="accent1"/>
                </a:solidFill>
                <a:effectLst>
                  <a:outerShdw blurRad="38100" dist="38100" dir="2700000" algn="tl">
                    <a:srgbClr val="000000">
                      <a:alpha val="43137"/>
                    </a:srgbClr>
                  </a:outerShdw>
                </a:effectLst>
              </a:rPr>
              <a:t>Distribution of sports :</a:t>
            </a:r>
          </a:p>
          <a:p>
            <a:pPr marL="0" indent="0">
              <a:buNone/>
            </a:pPr>
            <a:r>
              <a:rPr lang="en-IN" sz="2400" dirty="0">
                <a:solidFill>
                  <a:schemeClr val="accent1"/>
                </a:solidFill>
                <a:effectLst>
                  <a:outerShdw blurRad="38100" dist="38100" dir="2700000" algn="tl">
                    <a:srgbClr val="000000">
                      <a:alpha val="43137"/>
                    </a:srgbClr>
                  </a:outerShdw>
                </a:effectLst>
              </a:rPr>
              <a:t>                                Summer season-51, Winter season-15.</a:t>
            </a:r>
          </a:p>
          <a:p>
            <a:r>
              <a:rPr lang="en-IN" sz="2400" dirty="0">
                <a:solidFill>
                  <a:schemeClr val="accent1"/>
                </a:solidFill>
                <a:effectLst>
                  <a:outerShdw blurRad="38100" dist="38100" dir="2700000" algn="tl">
                    <a:srgbClr val="000000">
                      <a:alpha val="43137"/>
                    </a:srgbClr>
                  </a:outerShdw>
                </a:effectLst>
              </a:rPr>
              <a:t>The sports Athletics, Shooting (83 events) have the highest number of events in Olympics.</a:t>
            </a:r>
          </a:p>
          <a:p>
            <a:endParaRPr lang="en-IN" sz="2400" dirty="0">
              <a:solidFill>
                <a:schemeClr val="accent1"/>
              </a:solidFill>
              <a:effectLst>
                <a:outerShdw blurRad="38100" dist="38100" dir="2700000" algn="tl">
                  <a:srgbClr val="000000">
                    <a:alpha val="43137"/>
                  </a:srgbClr>
                </a:outerShdw>
              </a:effectLst>
            </a:endParaRPr>
          </a:p>
          <a:p>
            <a:pPr marL="0" indent="0">
              <a:buNone/>
            </a:pPr>
            <a:r>
              <a:rPr lang="en-IN" sz="2400" dirty="0">
                <a:solidFill>
                  <a:schemeClr val="accent1"/>
                </a:solidFill>
                <a:effectLst>
                  <a:outerShdw blurRad="38100" dist="38100" dir="2700000" algn="tl">
                    <a:srgbClr val="000000">
                      <a:alpha val="43137"/>
                    </a:srgbClr>
                  </a:outerShdw>
                </a:effectLst>
              </a:rPr>
              <a:t> </a:t>
            </a:r>
          </a:p>
        </p:txBody>
      </p:sp>
    </p:spTree>
    <p:extLst>
      <p:ext uri="{BB962C8B-B14F-4D97-AF65-F5344CB8AC3E}">
        <p14:creationId xmlns:p14="http://schemas.microsoft.com/office/powerpoint/2010/main" val="3665849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111</TotalTime>
  <Words>313</Words>
  <Application>Microsoft Office PowerPoint</Application>
  <PresentationFormat>Widescreen</PresentationFormat>
  <Paragraphs>30</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 Bi- capstone project              Olympic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Findings of Olympic data: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 capstone project</dc:title>
  <dc:creator>Kandhi Vineesha</dc:creator>
  <cp:lastModifiedBy>Kandhi Vineesha</cp:lastModifiedBy>
  <cp:revision>1</cp:revision>
  <dcterms:created xsi:type="dcterms:W3CDTF">2024-02-06T13:58:51Z</dcterms:created>
  <dcterms:modified xsi:type="dcterms:W3CDTF">2024-02-07T16:14:53Z</dcterms:modified>
</cp:coreProperties>
</file>