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2" r:id="rId2"/>
    <p:sldId id="256" r:id="rId3"/>
    <p:sldId id="257" r:id="rId4"/>
    <p:sldId id="258" r:id="rId5"/>
    <p:sldId id="259" r:id="rId6"/>
    <p:sldId id="260" r:id="rId7"/>
    <p:sldId id="261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72" autoAdjust="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646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6DD9C-F8B2-DE69-3B0D-0497612A2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Knowledge Base - Document Indexing &amp; RAG System</a:t>
            </a:r>
            <a:endParaRPr lang="en-IN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F4F592-62D0-AD49-B1BF-CF6510AAE2EC}"/>
              </a:ext>
            </a:extLst>
          </p:cNvPr>
          <p:cNvSpPr txBox="1"/>
          <p:nvPr/>
        </p:nvSpPr>
        <p:spPr>
          <a:xfrm>
            <a:off x="1042219" y="1801749"/>
            <a:ext cx="7644581" cy="237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build a system that: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Downloads documents from Confluence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Extracts and chunks data from PDF, DOCX, and XLSX files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Embeds data using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SentenceTransformers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Stores and queries </a:t>
            </a:r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embeddings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ChromaDB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Uses a local LLM (via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Ollama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for contextual question-answering (RAG)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5474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/>
            </a:pPr>
            <a:r>
              <a:t>Step 1: Download from Confluence</a:t>
            </a:r>
          </a:p>
        </p:txBody>
      </p:sp>
      <p:pic>
        <p:nvPicPr>
          <p:cNvPr id="3" name="Picture 2" descr="A_flowchart-style_digital_diagram_illustrates_a_d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097280"/>
            <a:ext cx="3200400" cy="32004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4389120"/>
            <a:ext cx="82296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1600">
                <a:solidFill>
                  <a:srgbClr val="000000"/>
                </a:solidFill>
              </a:defRPr>
            </a:pPr>
            <a:r>
              <a:t>The process begins by connecting to Confluence using the REST API. Using Python's `requests` and `HTTPBasicAuth`, attachments from a specific page are downloaded. These files can be PDFs, DOCX, or XLSX and are saved locally for processing.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/>
            </a:pPr>
            <a:r>
              <a:t>Step 2: Extract Chunks from Documents</a:t>
            </a:r>
          </a:p>
        </p:txBody>
      </p:sp>
      <p:pic>
        <p:nvPicPr>
          <p:cNvPr id="3" name="Picture 2" descr="A_flowchart-style_digital_diagram_illustrates_a_d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097280"/>
            <a:ext cx="3200400" cy="32004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4389120"/>
            <a:ext cx="82296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1600">
                <a:solidFill>
                  <a:srgbClr val="000000"/>
                </a:solidFill>
              </a:defRPr>
            </a:pPr>
            <a:r>
              <a:t>Documents are parsed based on type:</a:t>
            </a:r>
            <a:br/>
            <a:r>
              <a:t>- PDFs are parsed using `PyMuPDF` (fitz)</a:t>
            </a:r>
            <a:br/>
            <a:r>
              <a:t>- Excel files are parsed using `pandas`</a:t>
            </a:r>
            <a:br/>
            <a:r>
              <a:t>- Word documents are parsed using `python-docx`</a:t>
            </a:r>
            <a:br/>
            <a:r>
              <a:t>Each document is chunked into blocks of 300 words for embedding.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/>
            </a:pPr>
            <a:r>
              <a:t>Step 3: Generate Embeddings</a:t>
            </a:r>
          </a:p>
        </p:txBody>
      </p:sp>
      <p:pic>
        <p:nvPicPr>
          <p:cNvPr id="3" name="Picture 2" descr="A_flowchart_in_the_image_illustrates_a_document_r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097280"/>
            <a:ext cx="3200400" cy="32004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4389120"/>
            <a:ext cx="82296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1600">
                <a:solidFill>
                  <a:srgbClr val="000000"/>
                </a:solidFill>
              </a:defRPr>
            </a:pPr>
            <a:r>
              <a:t>`SentenceTransformer` (all-MiniLM-L6-v2) is used to encode each chunk into a dense vector. These embeddings allow semantic comparison between query and document chunks.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/>
            </a:pPr>
            <a:r>
              <a:t>Step 4: Store in ChromaDB</a:t>
            </a:r>
          </a:p>
        </p:txBody>
      </p:sp>
      <p:pic>
        <p:nvPicPr>
          <p:cNvPr id="3" name="Picture 2" descr="A_flowchart_in_the_image_illustrates_a_document_r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097280"/>
            <a:ext cx="3200400" cy="32004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4399935"/>
            <a:ext cx="82296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1600">
                <a:solidFill>
                  <a:srgbClr val="000000"/>
                </a:solidFill>
              </a:defRPr>
            </a:pPr>
            <a:r>
              <a:t>All document chunks and their embeddings are stored in a ChromaDB collection. Metadata such as file type, source, and page/sheet/row info is also stored for filtered search.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/>
            </a:pPr>
            <a:r>
              <a:t>Step 5: Query and RAG using Ollama</a:t>
            </a:r>
          </a:p>
        </p:txBody>
      </p:sp>
      <p:pic>
        <p:nvPicPr>
          <p:cNvPr id="3" name="Picture 2" descr="A_flowchart_in_the_image_illustrates_a_document_r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097280"/>
            <a:ext cx="3200400" cy="32004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4389120"/>
            <a:ext cx="82296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1600">
                <a:solidFill>
                  <a:srgbClr val="000000"/>
                </a:solidFill>
              </a:defRPr>
            </a:pPr>
            <a:r>
              <a:t>When the user asks a question, its embedding is compared with ChromaDB to retrieve top-matching chunks. These context chunks are passed to a local LLM (Ollama) via prompt for generating a final answer.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/>
            </a:pPr>
            <a:r>
              <a:t>End-to-End Workflow Summary</a:t>
            </a:r>
          </a:p>
        </p:txBody>
      </p:sp>
      <p:pic>
        <p:nvPicPr>
          <p:cNvPr id="3" name="Picture 2" descr="A_flowchart-style_digital_diagram_illustrates_a_d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097280"/>
            <a:ext cx="3200400" cy="32004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4389120"/>
            <a:ext cx="82296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1600">
                <a:solidFill>
                  <a:srgbClr val="000000"/>
                </a:solidFill>
              </a:defRPr>
            </a:pPr>
            <a:r>
              <a:t>The system handles full document processing from Confluence download to LLM-powered query answering. Technologies used: `requests`, `fitz`, `pandas`, `docx`, `SentenceTransformer`, `ChromaDB`, and `Ollama`.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F8208-17CA-B229-78D9-5F6CF7857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Flow Diagram</a:t>
            </a:r>
            <a:b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4758CAA-9FD1-C9CF-33CD-9D27D7468F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9389" y="838200"/>
            <a:ext cx="5824507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8103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C1EFD-4250-35D1-083B-A02BD74F1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Tech Stach Summary</a:t>
            </a:r>
            <a:b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CB08BED-9726-4C16-A8E9-0C253328EA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6249064"/>
              </p:ext>
            </p:extLst>
          </p:nvPr>
        </p:nvGraphicFramePr>
        <p:xfrm>
          <a:off x="1651818" y="1494503"/>
          <a:ext cx="6744930" cy="311492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372465">
                  <a:extLst>
                    <a:ext uri="{9D8B030D-6E8A-4147-A177-3AD203B41FA5}">
                      <a16:colId xmlns:a16="http://schemas.microsoft.com/office/drawing/2014/main" val="438651641"/>
                    </a:ext>
                  </a:extLst>
                </a:gridCol>
                <a:gridCol w="3372465">
                  <a:extLst>
                    <a:ext uri="{9D8B030D-6E8A-4147-A177-3AD203B41FA5}">
                      <a16:colId xmlns:a16="http://schemas.microsoft.com/office/drawing/2014/main" val="162304824"/>
                    </a:ext>
                  </a:extLst>
                </a:gridCol>
              </a:tblGrid>
              <a:tr h="56006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600" kern="100">
                          <a:effectLst/>
                        </a:rPr>
                        <a:t>Component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600" kern="100">
                          <a:effectLst/>
                        </a:rPr>
                        <a:t>Tool/Library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48538371"/>
                  </a:ext>
                </a:extLst>
              </a:tr>
              <a:tr h="36498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000" kern="100">
                          <a:effectLst/>
                        </a:rPr>
                        <a:t>Vector DB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000" kern="100">
                          <a:effectLst/>
                        </a:rPr>
                        <a:t>ChromaDB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896185482"/>
                  </a:ext>
                </a:extLst>
              </a:tr>
              <a:tr h="36498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000" kern="100" dirty="0">
                          <a:effectLst/>
                        </a:rPr>
                        <a:t>Embedding Model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000" kern="100">
                          <a:effectLst/>
                        </a:rPr>
                        <a:t>SentenceTransformers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594883444"/>
                  </a:ext>
                </a:extLst>
              </a:tr>
              <a:tr h="36498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000" kern="100">
                          <a:effectLst/>
                        </a:rPr>
                        <a:t>LLM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000" kern="100">
                          <a:effectLst/>
                        </a:rPr>
                        <a:t>Ollama (phi:latest)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510651552"/>
                  </a:ext>
                </a:extLst>
              </a:tr>
              <a:tr h="36498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000" kern="100">
                          <a:effectLst/>
                        </a:rPr>
                        <a:t>File Parsing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000" kern="100">
                          <a:effectLst/>
                        </a:rPr>
                        <a:t>PyMuPDF, pandas, python-docx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56754118"/>
                  </a:ext>
                </a:extLst>
              </a:tr>
              <a:tr h="36498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000" kern="100">
                          <a:effectLst/>
                        </a:rPr>
                        <a:t>HTTP API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000" kern="100">
                          <a:effectLst/>
                        </a:rPr>
                        <a:t>requests + HTTPBasicAuth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61028276"/>
                  </a:ext>
                </a:extLst>
              </a:tr>
              <a:tr h="36498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000" kern="100">
                          <a:effectLst/>
                        </a:rPr>
                        <a:t>Local Storage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000" kern="100">
                          <a:effectLst/>
                        </a:rPr>
                        <a:t>OS filesystem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480577471"/>
                  </a:ext>
                </a:extLst>
              </a:tr>
              <a:tr h="36498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000" kern="100">
                          <a:effectLst/>
                        </a:rPr>
                        <a:t>Interface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000" kern="100" dirty="0">
                          <a:effectLst/>
                        </a:rPr>
                        <a:t>Command Line (CLI)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235140777"/>
                  </a:ext>
                </a:extLst>
              </a:tr>
            </a:tbl>
          </a:graphicData>
        </a:graphic>
      </p:graphicFrame>
      <p:sp>
        <p:nvSpPr>
          <p:cNvPr id="4" name="Rectangle 1">
            <a:extLst>
              <a:ext uri="{FF2B5EF4-FFF2-40B4-BE49-F238E27FC236}">
                <a16:creationId xmlns:a16="http://schemas.microsoft.com/office/drawing/2014/main" id="{890832F8-BEB5-04ED-2E05-4F46DEB133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4554" y="3116263"/>
            <a:ext cx="6314496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11781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1344</TotalTime>
  <Words>374</Words>
  <Application>Microsoft Office PowerPoint</Application>
  <PresentationFormat>On-screen Show (4:3)</PresentationFormat>
  <Paragraphs>43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Symbol</vt:lpstr>
      <vt:lpstr>Office Theme</vt:lpstr>
      <vt:lpstr>Knowledge Base - Document Indexing &amp; RAG System</vt:lpstr>
      <vt:lpstr>Step 1: Download from Confluence</vt:lpstr>
      <vt:lpstr>Step 2: Extract Chunks from Documents</vt:lpstr>
      <vt:lpstr>Step 3: Generate Embeddings</vt:lpstr>
      <vt:lpstr>Step 4: Store in ChromaDB</vt:lpstr>
      <vt:lpstr>Step 5: Query and RAG using Ollama</vt:lpstr>
      <vt:lpstr>End-to-End Workflow Summary</vt:lpstr>
      <vt:lpstr>Data Flow Diagram </vt:lpstr>
      <vt:lpstr>Tech Stach Summary 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KRISHNA KANT MISHRA</cp:lastModifiedBy>
  <cp:revision>8</cp:revision>
  <dcterms:created xsi:type="dcterms:W3CDTF">2013-01-27T09:14:16Z</dcterms:created>
  <dcterms:modified xsi:type="dcterms:W3CDTF">2025-05-20T08:35:02Z</dcterms:modified>
  <cp:category/>
</cp:coreProperties>
</file>