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7E9F-7529-46E8-B806-145569D7A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E2D6C-1EA3-497A-AA6A-EA8A6C7D8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8D94-E66C-4709-8272-36BFD174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881F-C850-45D3-8FF6-1DABBA19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E583-E369-4C09-BEBE-73116050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7DC2-1320-4A35-BF69-ECCEF117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576BD-DF6D-439C-89B7-4E3540713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9BA7-8A98-4CA3-9F26-C379312A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94BD-8509-4836-8AC1-845DEDE2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9EE8-BB6B-4342-A76B-C96BFE4D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5B9F7-9402-4BDD-8CA2-2FDF0E745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DA948-D638-43F7-8BC1-514BDDB2E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12D0-E374-4E93-BE7B-CE010057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2EC1-5AF2-46B0-87AD-21D2F49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F6CF-6BFA-4715-ACF6-269AA988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8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7E9E-647E-47EA-B7D4-F599B921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87FB-9B4F-41C6-BCFC-92ABF797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2DFA-59F5-4904-B253-56444259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C123-46A4-48D2-93FD-2EA0C142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E551-0958-492F-A7F7-87803DEF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3FC2-857C-4EAB-B860-3281C989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B2F6-FE9E-4561-B72D-68AFD0E7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B587-3543-4339-A202-5AAEFD9C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90D1-A5F6-43ED-84B3-5A54D6DC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9828-FB7A-4CF6-9AD1-802DC7FD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0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E85A-A2CB-4D1C-B9BF-B0159D95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46EA-7F38-4CDF-BA45-57A137C68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99536-A1E2-4325-889A-08701BD27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42C6B-CEEE-47E5-AA85-1FC50CB0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03C7A-113C-4A80-A525-1D25CCB0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ED6C-CA43-44DB-9812-87BD7A03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1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E85D-7389-49B1-8129-01A1DD0F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2B98-5BD0-40F7-89F7-164C7706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8EFF2-3443-455D-8BF3-E400D1D6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C7C98-6B10-4987-8B77-0F9697CD6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D820D-268A-4E78-B080-5CE04FF8B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52329-34ED-4F02-A384-618E20D3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518FC-0B2F-4434-8CF7-6C9F37C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C85AC-5DAF-44EE-ACF9-123B8CA6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8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4E4E-588C-419C-9E27-5A6E18CB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C7731-C1C0-4066-BC9C-04218D5A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A78E-C5CD-42C9-B0FC-E12ECE4E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D99B2-DC16-4A8D-A67F-D68C66B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4C3EE-9887-4A54-8311-6024365D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8B417-ACEF-4DF9-9254-682EABBB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463BD-1964-4B20-8DB7-F79A6A3A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A337-2668-4C2A-9D06-EEAE71F0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4C0D-CD4E-49D4-9BC9-B53A4912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CC10E-0555-4815-977C-E9C0478F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A03C0-4035-4687-A699-E0C7B443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2C962-5B1F-44E1-B3A8-05003915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50454-6EDE-43BF-BF31-349CC997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8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427B-1734-49C8-93F1-021F97D6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02699-95D4-4597-8189-31752872E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C7CE8-4F6F-434C-B271-EB9A3881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19067-67EE-4520-88C9-337C3174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5DC4-A11E-49D2-B24B-80DD429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6D62F-3943-4DC1-8B67-4A83C843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D2D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607C2-F2BF-41AC-8A37-A4B5DE9C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41B2-13E0-4665-BFFC-16D4C2FF0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836A-27E2-49D4-8DBC-A00E94355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08CD-07EA-4B57-9768-07DF5F92339E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0BF8-65B2-414F-906E-ED9E0074F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814B-1992-4F7F-8A50-732708629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003F-16F3-4EB7-ACB3-228B4BE68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8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C0550A-BD31-4A1B-8D80-F7A1C4C3DBC2}"/>
              </a:ext>
            </a:extLst>
          </p:cNvPr>
          <p:cNvSpPr/>
          <p:nvPr/>
        </p:nvSpPr>
        <p:spPr>
          <a:xfrm>
            <a:off x="1045723" y="389106"/>
            <a:ext cx="10376170" cy="5301575"/>
          </a:xfrm>
          <a:prstGeom prst="roundRect">
            <a:avLst>
              <a:gd name="adj" fmla="val 928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BB3CE-0B66-4176-BDF0-F1C780FD95BA}"/>
              </a:ext>
            </a:extLst>
          </p:cNvPr>
          <p:cNvSpPr txBox="1"/>
          <p:nvPr/>
        </p:nvSpPr>
        <p:spPr>
          <a:xfrm>
            <a:off x="1660186" y="5822563"/>
            <a:ext cx="914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this is the front page of our website !!! It contains some details that the visitor has to fill for the resources he required and live corona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40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1A1CA-672E-4804-9FB5-A252932B6171}"/>
              </a:ext>
            </a:extLst>
          </p:cNvPr>
          <p:cNvSpPr/>
          <p:nvPr/>
        </p:nvSpPr>
        <p:spPr>
          <a:xfrm>
            <a:off x="976009" y="700391"/>
            <a:ext cx="10366442" cy="4980562"/>
          </a:xfrm>
          <a:prstGeom prst="roundRect">
            <a:avLst>
              <a:gd name="adj" fmla="val 928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5C30D-B9D6-40C6-8C0E-61E3EE3D318A}"/>
              </a:ext>
            </a:extLst>
          </p:cNvPr>
          <p:cNvSpPr txBox="1"/>
          <p:nvPr/>
        </p:nvSpPr>
        <p:spPr>
          <a:xfrm>
            <a:off x="4413114" y="5788277"/>
            <a:ext cx="72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city/state you live 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9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399CF0-8990-4994-BEE4-CEE8C17ECDEB}"/>
              </a:ext>
            </a:extLst>
          </p:cNvPr>
          <p:cNvSpPr/>
          <p:nvPr/>
        </p:nvSpPr>
        <p:spPr>
          <a:xfrm>
            <a:off x="1316476" y="651754"/>
            <a:ext cx="9977336" cy="4066162"/>
          </a:xfrm>
          <a:prstGeom prst="roundRect">
            <a:avLst>
              <a:gd name="adj" fmla="val 928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0D447-0410-44DA-82CE-7882F3C64EA5}"/>
              </a:ext>
            </a:extLst>
          </p:cNvPr>
          <p:cNvSpPr txBox="1"/>
          <p:nvPr/>
        </p:nvSpPr>
        <p:spPr>
          <a:xfrm>
            <a:off x="2655651" y="5126635"/>
            <a:ext cx="729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select the resource you required like plasma, ICU beds, </a:t>
            </a:r>
            <a:r>
              <a:rPr lang="en-US" dirty="0" err="1"/>
              <a:t>Remdesivir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8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C78FE2-1919-4BE3-88B9-FD96A29A2CB1}"/>
              </a:ext>
            </a:extLst>
          </p:cNvPr>
          <p:cNvSpPr/>
          <p:nvPr/>
        </p:nvSpPr>
        <p:spPr>
          <a:xfrm>
            <a:off x="1228928" y="1313235"/>
            <a:ext cx="9734144" cy="4990288"/>
          </a:xfrm>
          <a:prstGeom prst="roundRect">
            <a:avLst>
              <a:gd name="adj" fmla="val 928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FE3E2-5789-463A-8899-3611409DC5FD}"/>
              </a:ext>
            </a:extLst>
          </p:cNvPr>
          <p:cNvSpPr/>
          <p:nvPr/>
        </p:nvSpPr>
        <p:spPr>
          <a:xfrm>
            <a:off x="10303213" y="510146"/>
            <a:ext cx="447472" cy="30155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6D1FD-3494-4EB6-A526-71B258B54F62}"/>
              </a:ext>
            </a:extLst>
          </p:cNvPr>
          <p:cNvSpPr txBox="1"/>
          <p:nvPr/>
        </p:nvSpPr>
        <p:spPr>
          <a:xfrm>
            <a:off x="1332688" y="447474"/>
            <a:ext cx="815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optional for the visitor he/she can click the map icon and select his current location, so that the website can get more clarity and give the details accordingly.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5952F-1DC0-4C69-BEF5-91653AE05D14}"/>
              </a:ext>
            </a:extLst>
          </p:cNvPr>
          <p:cNvSpPr txBox="1"/>
          <p:nvPr/>
        </p:nvSpPr>
        <p:spPr>
          <a:xfrm>
            <a:off x="10194587" y="770639"/>
            <a:ext cx="66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Map icon </a:t>
            </a:r>
            <a:endParaRPr lang="en-IN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8F64AF-7DD9-4DCE-9459-AF6D15D43642}"/>
              </a:ext>
            </a:extLst>
          </p:cNvPr>
          <p:cNvCxnSpPr/>
          <p:nvPr/>
        </p:nvCxnSpPr>
        <p:spPr>
          <a:xfrm>
            <a:off x="1332688" y="3142034"/>
            <a:ext cx="483142" cy="18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5E142DD-EF54-4BF9-A563-89FE9F42E727}"/>
              </a:ext>
            </a:extLst>
          </p:cNvPr>
          <p:cNvSpPr/>
          <p:nvPr/>
        </p:nvSpPr>
        <p:spPr>
          <a:xfrm>
            <a:off x="1815830" y="3339018"/>
            <a:ext cx="272374" cy="179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7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998F00-BA57-4358-970C-E06A03DB934D}"/>
              </a:ext>
            </a:extLst>
          </p:cNvPr>
          <p:cNvSpPr/>
          <p:nvPr/>
        </p:nvSpPr>
        <p:spPr>
          <a:xfrm>
            <a:off x="1194881" y="623209"/>
            <a:ext cx="9802238" cy="5029200"/>
          </a:xfrm>
          <a:prstGeom prst="roundRect">
            <a:avLst>
              <a:gd name="adj" fmla="val 928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EED05-E04A-4F54-BD72-89053AEA0D5E}"/>
              </a:ext>
            </a:extLst>
          </p:cNvPr>
          <p:cNvSpPr txBox="1"/>
          <p:nvPr/>
        </p:nvSpPr>
        <p:spPr>
          <a:xfrm>
            <a:off x="3920248" y="5865459"/>
            <a:ext cx="758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select your location and go back to the home page.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E89F73-F5E2-403F-8B63-7CC14F3CA375}"/>
              </a:ext>
            </a:extLst>
          </p:cNvPr>
          <p:cNvSpPr/>
          <p:nvPr/>
        </p:nvSpPr>
        <p:spPr>
          <a:xfrm>
            <a:off x="1652082" y="5914098"/>
            <a:ext cx="1587230" cy="272055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0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E0A893-326D-413D-80A7-7E2AE830FF45}"/>
              </a:ext>
            </a:extLst>
          </p:cNvPr>
          <p:cNvSpPr/>
          <p:nvPr/>
        </p:nvSpPr>
        <p:spPr>
          <a:xfrm>
            <a:off x="907915" y="233463"/>
            <a:ext cx="10376170" cy="5457217"/>
          </a:xfrm>
          <a:prstGeom prst="roundRect">
            <a:avLst>
              <a:gd name="adj" fmla="val 928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1D0E10-AFA7-4405-85AD-37C08DB58F41}"/>
              </a:ext>
            </a:extLst>
          </p:cNvPr>
          <p:cNvSpPr/>
          <p:nvPr/>
        </p:nvSpPr>
        <p:spPr>
          <a:xfrm>
            <a:off x="1488332" y="5948464"/>
            <a:ext cx="1031131" cy="40856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15D20-6722-4420-B826-93111E53C2CC}"/>
              </a:ext>
            </a:extLst>
          </p:cNvPr>
          <p:cNvSpPr txBox="1"/>
          <p:nvPr/>
        </p:nvSpPr>
        <p:spPr>
          <a:xfrm>
            <a:off x="3025302" y="5829579"/>
            <a:ext cx="759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press the enter button and you will be provided with the details for the resource you have selected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29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144A28-0801-4C42-AC41-17FB1EB378BC}"/>
              </a:ext>
            </a:extLst>
          </p:cNvPr>
          <p:cNvSpPr/>
          <p:nvPr/>
        </p:nvSpPr>
        <p:spPr>
          <a:xfrm>
            <a:off x="1188396" y="769286"/>
            <a:ext cx="9208850" cy="2285998"/>
          </a:xfrm>
          <a:prstGeom prst="roundRect">
            <a:avLst>
              <a:gd name="adj" fmla="val 928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0A6A9-F7E0-40FB-A7FF-724B2560B5B7}"/>
              </a:ext>
            </a:extLst>
          </p:cNvPr>
          <p:cNvSpPr txBox="1"/>
          <p:nvPr/>
        </p:nvSpPr>
        <p:spPr>
          <a:xfrm>
            <a:off x="1459148" y="3341052"/>
            <a:ext cx="866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just a small example of how the resources will be provided to the user.</a:t>
            </a:r>
          </a:p>
          <a:p>
            <a:pPr algn="ctr"/>
            <a:r>
              <a:rPr lang="en-US" dirty="0"/>
              <a:t>It will be containing </a:t>
            </a:r>
            <a:r>
              <a:rPr lang="en-US"/>
              <a:t>the details </a:t>
            </a:r>
            <a:r>
              <a:rPr lang="en-US" dirty="0"/>
              <a:t>that are there in the database. Direct links from twitter can also be provided from the trusted ones.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B1EDE1-0CBE-42DC-A718-F2FE824BE1F9}"/>
              </a:ext>
            </a:extLst>
          </p:cNvPr>
          <p:cNvSpPr/>
          <p:nvPr/>
        </p:nvSpPr>
        <p:spPr>
          <a:xfrm>
            <a:off x="1459148" y="4485248"/>
            <a:ext cx="1468876" cy="29183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7A959-3EB9-4D21-B8EE-FAF9D52A0526}"/>
              </a:ext>
            </a:extLst>
          </p:cNvPr>
          <p:cNvSpPr txBox="1"/>
          <p:nvPr/>
        </p:nvSpPr>
        <p:spPr>
          <a:xfrm>
            <a:off x="1459148" y="4997945"/>
            <a:ext cx="893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require any other resource go back to the home page and you will be provided with the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1BEF1E-4AC5-45A7-BFF4-7D22416D3030}"/>
              </a:ext>
            </a:extLst>
          </p:cNvPr>
          <p:cNvSpPr/>
          <p:nvPr/>
        </p:nvSpPr>
        <p:spPr>
          <a:xfrm>
            <a:off x="1194881" y="623209"/>
            <a:ext cx="9768191" cy="4629727"/>
          </a:xfrm>
          <a:prstGeom prst="roundRect">
            <a:avLst>
              <a:gd name="adj" fmla="val 928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B48D3-A9D2-4210-B096-F44C392C3DA8}"/>
              </a:ext>
            </a:extLst>
          </p:cNvPr>
          <p:cNvSpPr txBox="1"/>
          <p:nvPr/>
        </p:nvSpPr>
        <p:spPr>
          <a:xfrm>
            <a:off x="1556426" y="5389124"/>
            <a:ext cx="74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can also fill the details if he/she can help in such resources by filling up a small form and submit it. The details will be provided in the database and can help the other person.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801834-EFCD-441D-84AA-07E41B8344DA}"/>
              </a:ext>
            </a:extLst>
          </p:cNvPr>
          <p:cNvSpPr/>
          <p:nvPr/>
        </p:nvSpPr>
        <p:spPr>
          <a:xfrm>
            <a:off x="9766571" y="5437763"/>
            <a:ext cx="1099226" cy="44747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2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Ajmani</dc:creator>
  <cp:lastModifiedBy>Vineet Ajmani</cp:lastModifiedBy>
  <cp:revision>11</cp:revision>
  <dcterms:created xsi:type="dcterms:W3CDTF">2021-05-13T10:58:12Z</dcterms:created>
  <dcterms:modified xsi:type="dcterms:W3CDTF">2021-05-13T14:52:58Z</dcterms:modified>
</cp:coreProperties>
</file>