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 Stalk3r" initials="VS" lastIdx="3" clrIdx="0">
    <p:extLst>
      <p:ext uri="{19B8F6BF-5375-455C-9EA6-DF929625EA0E}">
        <p15:presenceInfo xmlns:p15="http://schemas.microsoft.com/office/powerpoint/2012/main" userId="9c7c5e029c7c83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8T03:04:30.607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29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81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06D7-35D4-468A-B515-49CBF7F0D9C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8CAC2-E05A-45A2-96E4-184F8CBC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7691" y="227934"/>
            <a:ext cx="5992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    MINI CLASS</a:t>
            </a:r>
            <a:endParaRPr lang="en-US" sz="8000" b="1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8509" y="1415449"/>
            <a:ext cx="2940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By~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Vineet</a:t>
            </a:r>
            <a:r>
              <a:rPr lang="en-US" dirty="0" smtClean="0">
                <a:solidFill>
                  <a:schemeClr val="bg1"/>
                </a:solidFill>
              </a:rPr>
              <a:t> S. </a:t>
            </a:r>
            <a:r>
              <a:rPr lang="en-US" dirty="0" err="1" smtClean="0">
                <a:solidFill>
                  <a:schemeClr val="bg1"/>
                </a:solidFill>
              </a:rPr>
              <a:t>Bisht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Chirag Gulati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err="1" smtClean="0">
                <a:solidFill>
                  <a:schemeClr val="bg1"/>
                </a:solidFill>
              </a:rPr>
              <a:t>Jaivardhan</a:t>
            </a:r>
            <a:r>
              <a:rPr lang="en-US" dirty="0" smtClean="0">
                <a:solidFill>
                  <a:schemeClr val="bg1"/>
                </a:solidFill>
              </a:rPr>
              <a:t> S. Rana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Shubham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Soni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517" y="876140"/>
            <a:ext cx="31984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Robustness: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221" y="1927272"/>
            <a:ext cx="687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data transfer has been encoded using AES encryption algorithm.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221" y="2655238"/>
            <a:ext cx="65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Names would be pre-stored in the </a:t>
            </a:r>
            <a:r>
              <a:rPr lang="en-US" dirty="0" err="1" smtClean="0"/>
              <a:t>ldap</a:t>
            </a:r>
            <a:r>
              <a:rPr lang="en-US" dirty="0" smtClean="0"/>
              <a:t> databases for elimination of false identity theft.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221" y="3396487"/>
            <a:ext cx="656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has been created using Java therefore any operating system with Java( v8 or later) installed would be able to use its features.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221" y="4414735"/>
            <a:ext cx="65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Kerberos has been used with </a:t>
            </a:r>
            <a:r>
              <a:rPr lang="en-US" dirty="0" err="1" smtClean="0"/>
              <a:t>Ldap</a:t>
            </a:r>
            <a:r>
              <a:rPr lang="en-US" dirty="0" smtClean="0"/>
              <a:t> to provide authentication and authorization services.</a:t>
            </a:r>
          </a:p>
        </p:txBody>
      </p:sp>
      <p:sp>
        <p:nvSpPr>
          <p:cNvPr id="9" name="Oval 8"/>
          <p:cNvSpPr/>
          <p:nvPr/>
        </p:nvSpPr>
        <p:spPr>
          <a:xfrm>
            <a:off x="1927273" y="2082017"/>
            <a:ext cx="112540" cy="984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41340" y="2740037"/>
            <a:ext cx="112540" cy="984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27273" y="3530989"/>
            <a:ext cx="112540" cy="984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27273" y="4576119"/>
            <a:ext cx="112540" cy="984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517" y="876140"/>
            <a:ext cx="31984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Conclusion:</a:t>
            </a:r>
          </a:p>
        </p:txBody>
      </p:sp>
      <p:sp>
        <p:nvSpPr>
          <p:cNvPr id="6" name="Oval 5"/>
          <p:cNvSpPr/>
          <p:nvPr/>
        </p:nvSpPr>
        <p:spPr>
          <a:xfrm>
            <a:off x="1927273" y="2082017"/>
            <a:ext cx="112540" cy="984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27273" y="2870286"/>
            <a:ext cx="112540" cy="984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27273" y="3819625"/>
            <a:ext cx="112540" cy="984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27273" y="4913744"/>
            <a:ext cx="112540" cy="984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4898" y="1941342"/>
            <a:ext cx="672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aims at creating a rich and fun interactive class environment for the students as well as the professors.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4898" y="2726129"/>
            <a:ext cx="701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would also help the shy students to express themselves to the teachers without getting dominated by the other students.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4898" y="3667103"/>
            <a:ext cx="617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streaming would also help the students who miss their class to keep updated with the latest class progression without being left behind.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4898" y="4885076"/>
            <a:ext cx="652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Having a common hub would help the professors share study material as well as update assignments, project submission related queries and other such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3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635" y="1040159"/>
            <a:ext cx="3915762" cy="774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>Introduction: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78635" y="3052689"/>
            <a:ext cx="154744" cy="154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8636" y="3711526"/>
            <a:ext cx="154744" cy="154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8635" y="4429992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78635" y="5026855"/>
            <a:ext cx="154744" cy="154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4571" y="5683347"/>
            <a:ext cx="166464" cy="1711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576" y="2945395"/>
            <a:ext cx="813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easy to use pocket class experience for students and professors alike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1035" y="3583130"/>
            <a:ext cx="813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students would manage clearing their doubts by active open discussions with the professors.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576" y="4310520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of study material by the professors to the students.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1035" y="4858434"/>
            <a:ext cx="813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Live lectures and downloads provided for students who are unable to attend classes.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576" y="5517270"/>
            <a:ext cx="68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 and interactive quizzes based on subjects with monthly updated leaderboards for students to compete in.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4739" y="2264899"/>
            <a:ext cx="475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Software ~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378635" y="3052689"/>
            <a:ext cx="152400" cy="1266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8636" y="3711526"/>
            <a:ext cx="152400" cy="1266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78635" y="4370363"/>
            <a:ext cx="150092" cy="1246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8635" y="5026855"/>
            <a:ext cx="152400" cy="1266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31035" y="2957396"/>
            <a:ext cx="507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Databases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/LDAP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035" y="3613741"/>
            <a:ext cx="59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JRE: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Runtime Environment (v8 or later).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1035" y="4272988"/>
            <a:ext cx="793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LAN/INTERNET: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connection would be required for the application to work.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1035" y="4937277"/>
            <a:ext cx="793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Operating Systems: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Linux, Mac and Android(v4.0 or later).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8635" y="1040159"/>
            <a:ext cx="4206620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>Requirements: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6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4" y="1294228"/>
            <a:ext cx="475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Hardware ~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350500" y="2082018"/>
            <a:ext cx="152400" cy="1266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0501" y="2740855"/>
            <a:ext cx="152400" cy="1266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0500" y="3399692"/>
            <a:ext cx="150092" cy="1246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0500" y="4056184"/>
            <a:ext cx="152400" cy="1266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2899" y="1986725"/>
            <a:ext cx="622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Processor: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Pentium(R) Dual – Core CPU or later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0592" y="2615682"/>
            <a:ext cx="59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Keyboard: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108 Key keyboard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2900" y="3273628"/>
            <a:ext cx="793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Mouse: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Optical Mouse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2900" y="3934822"/>
            <a:ext cx="793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Camera: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professors only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0225" y="5500468"/>
            <a:ext cx="469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Simplified DFD (Level 0)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96" y="1165282"/>
            <a:ext cx="522995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39817" y="2082017"/>
            <a:ext cx="112540" cy="984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9818" y="2740854"/>
            <a:ext cx="112540" cy="984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39817" y="3399690"/>
            <a:ext cx="110835" cy="969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39817" y="4056183"/>
            <a:ext cx="112540" cy="984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5753" y="4712674"/>
            <a:ext cx="121064" cy="1089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37469" y="5371512"/>
            <a:ext cx="112540" cy="984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37470" y="6030349"/>
            <a:ext cx="112540" cy="984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6817" y="1952799"/>
            <a:ext cx="423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Live subjective discussions.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6817" y="2618879"/>
            <a:ext cx="702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Live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ecture streaming and downloading.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6817" y="3276223"/>
            <a:ext cx="423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Daily updated quizzes for students.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6816" y="3906140"/>
            <a:ext cx="423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Secure Connection.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6813" y="4580609"/>
            <a:ext cx="616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Schedule Notification for professors and students.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6814" y="5226940"/>
            <a:ext cx="42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Portability.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6813" y="5889687"/>
            <a:ext cx="42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Latest technology used.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647" y="978416"/>
            <a:ext cx="3915762" cy="774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>Key Points: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625" y="2733075"/>
            <a:ext cx="670488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2">
                    <a:lumMod val="50000"/>
                  </a:schemeClr>
                </a:solidFill>
              </a:rPr>
              <a:t>Methodology</a:t>
            </a:r>
            <a:endParaRPr lang="en-US" sz="7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517" y="876140"/>
            <a:ext cx="47880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Software Application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222" y="1927272"/>
            <a:ext cx="517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Made using the latest </a:t>
            </a:r>
            <a:r>
              <a:rPr lang="en-US" dirty="0" err="1" smtClean="0"/>
              <a:t>JavaFx</a:t>
            </a:r>
            <a:r>
              <a:rPr lang="en-US" dirty="0" smtClean="0"/>
              <a:t> 8.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222" y="2516739"/>
            <a:ext cx="564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Interactive UI with user based access controls.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221" y="3106206"/>
            <a:ext cx="67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Interacts with the web server to gain access to the databases for authentication and authorization.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221" y="3949300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Separate interactive tools for the professors and students.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221" y="4792394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Comprises of discussion forums, quizzes and class related study material.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222" y="5635488"/>
            <a:ext cx="6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Live streaming and downloading feature for students  </a:t>
            </a:r>
          </a:p>
        </p:txBody>
      </p:sp>
    </p:spTree>
    <p:extLst>
      <p:ext uri="{BB962C8B-B14F-4D97-AF65-F5344CB8AC3E}">
        <p14:creationId xmlns:p14="http://schemas.microsoft.com/office/powerpoint/2010/main" val="184929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7102" y="1480266"/>
            <a:ext cx="517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517" y="876140"/>
            <a:ext cx="22840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Android: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222" y="1927272"/>
            <a:ext cx="65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Created for Android(v4.4) or later using Android Studio on the NetBeans environment.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222" y="2779670"/>
            <a:ext cx="624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Comprises of discussion forums, study material and optional class notifications for students and professors.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222" y="3632068"/>
            <a:ext cx="517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Live streaming and downloading of lectures.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4221" y="4207467"/>
            <a:ext cx="624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also participate in subject based quizzes to compete in monthly leaderboards. </a:t>
            </a:r>
          </a:p>
        </p:txBody>
      </p:sp>
    </p:spTree>
    <p:extLst>
      <p:ext uri="{BB962C8B-B14F-4D97-AF65-F5344CB8AC3E}">
        <p14:creationId xmlns:p14="http://schemas.microsoft.com/office/powerpoint/2010/main" val="174340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703</TotalTime>
  <Words>485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Angsana New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Stalk3r</dc:creator>
  <cp:lastModifiedBy>Vince Stalk3r</cp:lastModifiedBy>
  <cp:revision>25</cp:revision>
  <dcterms:created xsi:type="dcterms:W3CDTF">2017-03-27T20:41:47Z</dcterms:created>
  <dcterms:modified xsi:type="dcterms:W3CDTF">2017-03-28T08:25:34Z</dcterms:modified>
</cp:coreProperties>
</file>