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62" r:id="rId2"/>
    <p:sldId id="257" r:id="rId3"/>
    <p:sldId id="259" r:id="rId4"/>
    <p:sldId id="260" r:id="rId5"/>
    <p:sldId id="261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89"/>
  </p:normalViewPr>
  <p:slideViewPr>
    <p:cSldViewPr snapToGrid="0">
      <p:cViewPr varScale="1">
        <p:scale>
          <a:sx n="117" d="100"/>
          <a:sy n="117" d="100"/>
        </p:scale>
        <p:origin x="94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7db02500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7db02500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7db025002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7db025002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7db02500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7db025002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8d32ed5b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28d32ed5b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B2C41-B2FF-CAFF-2C64-B4888DC42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186" y="886989"/>
            <a:ext cx="8520600" cy="572700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Job Search Chatbot Using RASA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F8224B-9A64-A317-C851-EA7D6CE39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85529" y="2426103"/>
            <a:ext cx="8520600" cy="3416400"/>
          </a:xfrm>
        </p:spPr>
        <p:txBody>
          <a:bodyPr/>
          <a:lstStyle/>
          <a:p>
            <a:pPr marL="114300" indent="0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Vineet Kiragi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180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Motivation: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My Process of Looking for internships and jobs motivated me to take this project up</a:t>
            </a:r>
          </a:p>
          <a:p>
            <a:pPr marL="800100" lvl="0" algn="l" rtl="0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This chatbot will help people looking or jobs.</a:t>
            </a: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The also takes real time job postings from simply heard and show them.</a:t>
            </a:r>
          </a:p>
          <a:p>
            <a:pPr marL="114300" lvl="0" indent="0" algn="l" rtl="0"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and how to overcome them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API calls take very long. Specially for free version of Rapid API. It can be overcome by using paid versions or deploying the API on cloud.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Most API has Less number of request so difficult to Test them and The Fitness API were mainly Paid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Faced some difficulties while deploying the chatbot on slack.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The API call is fetching the real time data from one website. It would be great to fetch the data from all job sites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Adding expected salary and job descriptions of jobs.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Deploying The chatbot on leading job search sites.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Implementing filters for kind of jobs like minimum pay.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79">
                <a:solidFill>
                  <a:srgbClr val="2D3B45"/>
                </a:solidFill>
                <a:highlight>
                  <a:srgbClr val="FFFFFF"/>
                </a:highlight>
              </a:rPr>
              <a:t>Insights/lessons learned</a:t>
            </a:r>
            <a:endParaRPr sz="1979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520"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RASA is an open source AI platform. </a:t>
            </a:r>
            <a:r>
              <a:rPr lang="en" b="1">
                <a:solidFill>
                  <a:srgbClr val="202124"/>
                </a:solidFill>
                <a:highlight>
                  <a:srgbClr val="FFFFFF"/>
                </a:highlight>
              </a:rPr>
              <a:t>Unlike any other chatbot framework, RASA provides the power of customization according to the needs of the enterprises.</a:t>
            </a:r>
            <a:r>
              <a:rPr lang="en" b="1"/>
              <a:t> </a:t>
            </a:r>
            <a:endParaRPr b="1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learnt about Database Connection, API calls, Slack deployment etc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understood that how difficult it was to debug so used rasa interactive so that my model is following through that particular path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233</Words>
  <Application>Microsoft Macintosh PowerPoint</Application>
  <PresentationFormat>On-screen Show (16:9)</PresentationFormat>
  <Paragraphs>28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Simple Light</vt:lpstr>
      <vt:lpstr>Job Search Chatbot Using RASA</vt:lpstr>
      <vt:lpstr>Motivation:</vt:lpstr>
      <vt:lpstr>Challenges and how to overcome them</vt:lpstr>
      <vt:lpstr>Future Scope</vt:lpstr>
      <vt:lpstr>Insights/lessons learned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Trainer Gym Chatbot</dc:title>
  <cp:lastModifiedBy>Microsoft Office User</cp:lastModifiedBy>
  <cp:revision>12</cp:revision>
  <dcterms:modified xsi:type="dcterms:W3CDTF">2022-05-14T05:39:34Z</dcterms:modified>
</cp:coreProperties>
</file>