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8"/>
  </p:notesMasterIdLst>
  <p:sldIdLst>
    <p:sldId id="278" r:id="rId2"/>
    <p:sldId id="279" r:id="rId3"/>
    <p:sldId id="280" r:id="rId4"/>
    <p:sldId id="294" r:id="rId5"/>
    <p:sldId id="291" r:id="rId6"/>
    <p:sldId id="293" r:id="rId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76C863-FFEA-48EF-95DB-653FD3F1EC2D}">
          <p14:sldIdLst>
            <p14:sldId id="278"/>
            <p14:sldId id="279"/>
            <p14:sldId id="280"/>
          </p14:sldIdLst>
        </p14:section>
        <p14:section name="Untitled Section" id="{1F9B442C-C786-48E5-9D62-0FCE0C1074C6}">
          <p14:sldIdLst>
            <p14:sldId id="294"/>
            <p14:sldId id="291"/>
            <p14:sldId id="293"/>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EF"/>
    <a:srgbClr val="202C8F"/>
    <a:srgbClr val="FDFBF6"/>
    <a:srgbClr val="AAC4E9"/>
    <a:srgbClr val="F5CDCE"/>
    <a:srgbClr val="DF8C8C"/>
    <a:srgbClr val="D4D593"/>
    <a:srgbClr val="E6F0FE"/>
    <a:srgbClr val="CDBE8A"/>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46" d="100"/>
          <a:sy n="46" d="100"/>
        </p:scale>
        <p:origin x="48" y="72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eet KUMAR" userId="2245ce1c70b861a8" providerId="LiveId" clId="{670D8981-718C-49E1-A7C6-34A2F1B8AF7A}"/>
    <pc:docChg chg="undo custSel modSld addSection">
      <pc:chgData name="vineet KUMAR" userId="2245ce1c70b861a8" providerId="LiveId" clId="{670D8981-718C-49E1-A7C6-34A2F1B8AF7A}" dt="2023-04-25T17:19:01.558" v="784" actId="20577"/>
      <pc:docMkLst>
        <pc:docMk/>
      </pc:docMkLst>
      <pc:sldChg chg="addSp delSp modSp mod">
        <pc:chgData name="vineet KUMAR" userId="2245ce1c70b861a8" providerId="LiveId" clId="{670D8981-718C-49E1-A7C6-34A2F1B8AF7A}" dt="2023-04-24T18:38:33.045" v="407" actId="1076"/>
        <pc:sldMkLst>
          <pc:docMk/>
          <pc:sldMk cId="2131568492" sldId="278"/>
        </pc:sldMkLst>
        <pc:spChg chg="del">
          <ac:chgData name="vineet KUMAR" userId="2245ce1c70b861a8" providerId="LiveId" clId="{670D8981-718C-49E1-A7C6-34A2F1B8AF7A}" dt="2023-04-23T11:21:05.941" v="300" actId="478"/>
          <ac:spMkLst>
            <pc:docMk/>
            <pc:sldMk cId="2131568492" sldId="278"/>
            <ac:spMk id="3" creationId="{86C1060B-300F-3CE3-E5AA-D8E29791C960}"/>
          </ac:spMkLst>
        </pc:spChg>
        <pc:spChg chg="add del">
          <ac:chgData name="vineet KUMAR" userId="2245ce1c70b861a8" providerId="LiveId" clId="{670D8981-718C-49E1-A7C6-34A2F1B8AF7A}" dt="2023-04-24T18:37:25.303" v="373" actId="22"/>
          <ac:spMkLst>
            <pc:docMk/>
            <pc:sldMk cId="2131568492" sldId="278"/>
            <ac:spMk id="4" creationId="{16CC0D04-019F-A086-9DF6-FDD6A245E867}"/>
          </ac:spMkLst>
        </pc:spChg>
        <pc:spChg chg="add del">
          <ac:chgData name="vineet KUMAR" userId="2245ce1c70b861a8" providerId="LiveId" clId="{670D8981-718C-49E1-A7C6-34A2F1B8AF7A}" dt="2023-04-24T18:37:28.129" v="375" actId="22"/>
          <ac:spMkLst>
            <pc:docMk/>
            <pc:sldMk cId="2131568492" sldId="278"/>
            <ac:spMk id="8" creationId="{E3D77061-4D89-EAEA-06D1-02608C04A7F8}"/>
          </ac:spMkLst>
        </pc:spChg>
        <pc:spChg chg="add del mod">
          <ac:chgData name="vineet KUMAR" userId="2245ce1c70b861a8" providerId="LiveId" clId="{670D8981-718C-49E1-A7C6-34A2F1B8AF7A}" dt="2023-04-23T11:21:10.130" v="301" actId="478"/>
          <ac:spMkLst>
            <pc:docMk/>
            <pc:sldMk cId="2131568492" sldId="278"/>
            <ac:spMk id="9" creationId="{7E713EE0-11E7-0827-FE50-8C4107BDD85F}"/>
          </ac:spMkLst>
        </pc:spChg>
        <pc:spChg chg="add del mod">
          <ac:chgData name="vineet KUMAR" userId="2245ce1c70b861a8" providerId="LiveId" clId="{670D8981-718C-49E1-A7C6-34A2F1B8AF7A}" dt="2023-04-24T18:38:17.911" v="400" actId="22"/>
          <ac:spMkLst>
            <pc:docMk/>
            <pc:sldMk cId="2131568492" sldId="278"/>
            <ac:spMk id="10" creationId="{7C3684C2-AE05-EB49-AE89-8BEE8273F783}"/>
          </ac:spMkLst>
        </pc:spChg>
        <pc:spChg chg="add mod">
          <ac:chgData name="vineet KUMAR" userId="2245ce1c70b861a8" providerId="LiveId" clId="{670D8981-718C-49E1-A7C6-34A2F1B8AF7A}" dt="2023-04-24T18:38:21.924" v="403"/>
          <ac:spMkLst>
            <pc:docMk/>
            <pc:sldMk cId="2131568492" sldId="278"/>
            <ac:spMk id="11" creationId="{F7629587-7EAE-CCC1-A74A-783EE9B0A096}"/>
          </ac:spMkLst>
        </pc:spChg>
        <pc:picChg chg="add del mod">
          <ac:chgData name="vineet KUMAR" userId="2245ce1c70b861a8" providerId="LiveId" clId="{670D8981-718C-49E1-A7C6-34A2F1B8AF7A}" dt="2023-04-24T18:38:33.045" v="407" actId="1076"/>
          <ac:picMkLst>
            <pc:docMk/>
            <pc:sldMk cId="2131568492" sldId="278"/>
            <ac:picMk id="5" creationId="{EA04A433-37DB-8DBF-CD2B-C8EDF167BE80}"/>
          </ac:picMkLst>
        </pc:picChg>
        <pc:picChg chg="add del mod">
          <ac:chgData name="vineet KUMAR" userId="2245ce1c70b861a8" providerId="LiveId" clId="{670D8981-718C-49E1-A7C6-34A2F1B8AF7A}" dt="2023-04-24T18:38:20.902" v="402" actId="478"/>
          <ac:picMkLst>
            <pc:docMk/>
            <pc:sldMk cId="2131568492" sldId="278"/>
            <ac:picMk id="7" creationId="{6980C086-1D5B-2A93-C95C-47C31DFDFA22}"/>
          </ac:picMkLst>
        </pc:picChg>
        <pc:cxnChg chg="add del mod">
          <ac:chgData name="vineet KUMAR" userId="2245ce1c70b861a8" providerId="LiveId" clId="{670D8981-718C-49E1-A7C6-34A2F1B8AF7A}" dt="2023-04-23T11:20:35.523" v="297"/>
          <ac:cxnSpMkLst>
            <pc:docMk/>
            <pc:sldMk cId="2131568492" sldId="278"/>
            <ac:cxnSpMk id="6" creationId="{772A199B-7656-5C50-E09C-80A089C2C57E}"/>
          </ac:cxnSpMkLst>
        </pc:cxnChg>
      </pc:sldChg>
      <pc:sldChg chg="modSp mod">
        <pc:chgData name="vineet KUMAR" userId="2245ce1c70b861a8" providerId="LiveId" clId="{670D8981-718C-49E1-A7C6-34A2F1B8AF7A}" dt="2023-04-25T14:25:02.877" v="733" actId="20577"/>
        <pc:sldMkLst>
          <pc:docMk/>
          <pc:sldMk cId="3855531800" sldId="279"/>
        </pc:sldMkLst>
        <pc:spChg chg="mod">
          <ac:chgData name="vineet KUMAR" userId="2245ce1c70b861a8" providerId="LiveId" clId="{670D8981-718C-49E1-A7C6-34A2F1B8AF7A}" dt="2023-04-24T18:48:23.500" v="552" actId="1076"/>
          <ac:spMkLst>
            <pc:docMk/>
            <pc:sldMk cId="3855531800" sldId="279"/>
            <ac:spMk id="2" creationId="{85C565E9-D88A-55D3-9D42-BD1C24B6DE9F}"/>
          </ac:spMkLst>
        </pc:spChg>
        <pc:spChg chg="mod">
          <ac:chgData name="vineet KUMAR" userId="2245ce1c70b861a8" providerId="LiveId" clId="{670D8981-718C-49E1-A7C6-34A2F1B8AF7A}" dt="2023-04-25T14:25:02.877" v="733" actId="20577"/>
          <ac:spMkLst>
            <pc:docMk/>
            <pc:sldMk cId="3855531800" sldId="279"/>
            <ac:spMk id="3" creationId="{4D1F66E5-D2D7-172B-46BA-FEBFE092CC7F}"/>
          </ac:spMkLst>
        </pc:spChg>
      </pc:sldChg>
      <pc:sldChg chg="addSp delSp modSp mod">
        <pc:chgData name="vineet KUMAR" userId="2245ce1c70b861a8" providerId="LiveId" clId="{670D8981-718C-49E1-A7C6-34A2F1B8AF7A}" dt="2023-04-25T14:27:25.241" v="770" actId="1076"/>
        <pc:sldMkLst>
          <pc:docMk/>
          <pc:sldMk cId="979622006" sldId="280"/>
        </pc:sldMkLst>
        <pc:spChg chg="mod">
          <ac:chgData name="vineet KUMAR" userId="2245ce1c70b861a8" providerId="LiveId" clId="{670D8981-718C-49E1-A7C6-34A2F1B8AF7A}" dt="2023-04-25T14:27:09.209" v="767" actId="20577"/>
          <ac:spMkLst>
            <pc:docMk/>
            <pc:sldMk cId="979622006" sldId="280"/>
            <ac:spMk id="2" creationId="{4A940BC6-9DA0-FB4D-8879-DC8B3958C07C}"/>
          </ac:spMkLst>
        </pc:spChg>
        <pc:spChg chg="mod">
          <ac:chgData name="vineet KUMAR" userId="2245ce1c70b861a8" providerId="LiveId" clId="{670D8981-718C-49E1-A7C6-34A2F1B8AF7A}" dt="2023-04-25T14:27:25.241" v="770" actId="1076"/>
          <ac:spMkLst>
            <pc:docMk/>
            <pc:sldMk cId="979622006" sldId="280"/>
            <ac:spMk id="3" creationId="{1E0B8C4B-3A3C-9FD1-59FB-1666C1F09376}"/>
          </ac:spMkLst>
        </pc:spChg>
        <pc:spChg chg="add del">
          <ac:chgData name="vineet KUMAR" userId="2245ce1c70b861a8" providerId="LiveId" clId="{670D8981-718C-49E1-A7C6-34A2F1B8AF7A}" dt="2023-04-25T14:26:04.307" v="746" actId="22"/>
          <ac:spMkLst>
            <pc:docMk/>
            <pc:sldMk cId="979622006" sldId="280"/>
            <ac:spMk id="5" creationId="{775F59E2-9124-85A8-B662-40276DDE6077}"/>
          </ac:spMkLst>
        </pc:spChg>
        <pc:spChg chg="add del">
          <ac:chgData name="vineet KUMAR" userId="2245ce1c70b861a8" providerId="LiveId" clId="{670D8981-718C-49E1-A7C6-34A2F1B8AF7A}" dt="2023-04-25T14:26:06.615" v="748" actId="22"/>
          <ac:spMkLst>
            <pc:docMk/>
            <pc:sldMk cId="979622006" sldId="280"/>
            <ac:spMk id="7" creationId="{C5633BB4-A0FC-D3B8-7D28-2E861198847D}"/>
          </ac:spMkLst>
        </pc:spChg>
        <pc:spChg chg="add mod">
          <ac:chgData name="vineet KUMAR" userId="2245ce1c70b861a8" providerId="LiveId" clId="{670D8981-718C-49E1-A7C6-34A2F1B8AF7A}" dt="2023-04-25T14:27:19.583" v="769" actId="1076"/>
          <ac:spMkLst>
            <pc:docMk/>
            <pc:sldMk cId="979622006" sldId="280"/>
            <ac:spMk id="10" creationId="{C5365F43-FE00-0E55-A8F5-C7E89379799E}"/>
          </ac:spMkLst>
        </pc:spChg>
        <pc:spChg chg="add mod">
          <ac:chgData name="vineet KUMAR" userId="2245ce1c70b861a8" providerId="LiveId" clId="{670D8981-718C-49E1-A7C6-34A2F1B8AF7A}" dt="2023-04-25T14:27:05.438" v="765" actId="1076"/>
          <ac:spMkLst>
            <pc:docMk/>
            <pc:sldMk cId="979622006" sldId="280"/>
            <ac:spMk id="11" creationId="{BA759F68-9E93-1BA3-8247-43FE991A5ACC}"/>
          </ac:spMkLst>
        </pc:spChg>
        <pc:picChg chg="add del">
          <ac:chgData name="vineet KUMAR" userId="2245ce1c70b861a8" providerId="LiveId" clId="{670D8981-718C-49E1-A7C6-34A2F1B8AF7A}" dt="2023-04-25T14:26:08.097" v="750" actId="22"/>
          <ac:picMkLst>
            <pc:docMk/>
            <pc:sldMk cId="979622006" sldId="280"/>
            <ac:picMk id="9" creationId="{56D544DC-9735-BE54-4F02-32999F6CB592}"/>
          </ac:picMkLst>
        </pc:picChg>
      </pc:sldChg>
      <pc:sldChg chg="modSp mod">
        <pc:chgData name="vineet KUMAR" userId="2245ce1c70b861a8" providerId="LiveId" clId="{670D8981-718C-49E1-A7C6-34A2F1B8AF7A}" dt="2023-04-25T17:19:01.558" v="784" actId="20577"/>
        <pc:sldMkLst>
          <pc:docMk/>
          <pc:sldMk cId="249904479" sldId="291"/>
        </pc:sldMkLst>
        <pc:spChg chg="mod">
          <ac:chgData name="vineet KUMAR" userId="2245ce1c70b861a8" providerId="LiveId" clId="{670D8981-718C-49E1-A7C6-34A2F1B8AF7A}" dt="2023-04-23T11:22:25.097" v="361" actId="1076"/>
          <ac:spMkLst>
            <pc:docMk/>
            <pc:sldMk cId="249904479" sldId="291"/>
            <ac:spMk id="5" creationId="{C371CEB5-0F43-BA22-C4E7-3A84E631DA11}"/>
          </ac:spMkLst>
        </pc:spChg>
        <pc:spChg chg="mod">
          <ac:chgData name="vineet KUMAR" userId="2245ce1c70b861a8" providerId="LiveId" clId="{670D8981-718C-49E1-A7C6-34A2F1B8AF7A}" dt="2023-04-25T17:16:07.222" v="771" actId="20577"/>
          <ac:spMkLst>
            <pc:docMk/>
            <pc:sldMk cId="249904479" sldId="291"/>
            <ac:spMk id="6" creationId="{5AD6749A-51D8-599C-7C31-9922CF228D32}"/>
          </ac:spMkLst>
        </pc:spChg>
        <pc:spChg chg="mod">
          <ac:chgData name="vineet KUMAR" userId="2245ce1c70b861a8" providerId="LiveId" clId="{670D8981-718C-49E1-A7C6-34A2F1B8AF7A}" dt="2023-04-25T17:19:01.558" v="784" actId="20577"/>
          <ac:spMkLst>
            <pc:docMk/>
            <pc:sldMk cId="249904479" sldId="291"/>
            <ac:spMk id="7" creationId="{0BF56CE2-ADEB-1E22-50FB-9F2AB3786483}"/>
          </ac:spMkLst>
        </pc:spChg>
      </pc:sldChg>
      <pc:sldChg chg="addSp delSp modSp mod setBg">
        <pc:chgData name="vineet KUMAR" userId="2245ce1c70b861a8" providerId="LiveId" clId="{670D8981-718C-49E1-A7C6-34A2F1B8AF7A}" dt="2023-04-25T14:24:57.254" v="732" actId="20577"/>
        <pc:sldMkLst>
          <pc:docMk/>
          <pc:sldMk cId="181046832" sldId="294"/>
        </pc:sldMkLst>
        <pc:spChg chg="mod">
          <ac:chgData name="vineet KUMAR" userId="2245ce1c70b861a8" providerId="LiveId" clId="{670D8981-718C-49E1-A7C6-34A2F1B8AF7A}" dt="2023-04-25T14:24:53.290" v="729" actId="20577"/>
          <ac:spMkLst>
            <pc:docMk/>
            <pc:sldMk cId="181046832" sldId="294"/>
            <ac:spMk id="2" creationId="{7B2C5E66-3E90-7B0D-9F0D-D6A965E2D665}"/>
          </ac:spMkLst>
        </pc:spChg>
        <pc:spChg chg="add del mod">
          <ac:chgData name="vineet KUMAR" userId="2245ce1c70b861a8" providerId="LiveId" clId="{670D8981-718C-49E1-A7C6-34A2F1B8AF7A}" dt="2023-04-24T18:52:36.359" v="672" actId="1076"/>
          <ac:spMkLst>
            <pc:docMk/>
            <pc:sldMk cId="181046832" sldId="294"/>
            <ac:spMk id="3" creationId="{977B1D64-0989-00A7-CCE7-4F163ACF7E84}"/>
          </ac:spMkLst>
        </pc:spChg>
        <pc:spChg chg="add mod">
          <ac:chgData name="vineet KUMAR" userId="2245ce1c70b861a8" providerId="LiveId" clId="{670D8981-718C-49E1-A7C6-34A2F1B8AF7A}" dt="2023-04-23T11:11:15.715" v="176" actId="1076"/>
          <ac:spMkLst>
            <pc:docMk/>
            <pc:sldMk cId="181046832" sldId="294"/>
            <ac:spMk id="6" creationId="{C2CE4F9D-3D1E-0122-E0BE-284AD60296C1}"/>
          </ac:spMkLst>
        </pc:spChg>
        <pc:spChg chg="add mod">
          <ac:chgData name="vineet KUMAR" userId="2245ce1c70b861a8" providerId="LiveId" clId="{670D8981-718C-49E1-A7C6-34A2F1B8AF7A}" dt="2023-04-24T18:46:25.958" v="516" actId="20577"/>
          <ac:spMkLst>
            <pc:docMk/>
            <pc:sldMk cId="181046832" sldId="294"/>
            <ac:spMk id="7" creationId="{025F10BD-B56A-52CA-3652-DD4DB9CF9521}"/>
          </ac:spMkLst>
        </pc:spChg>
        <pc:spChg chg="add del mod">
          <ac:chgData name="vineet KUMAR" userId="2245ce1c70b861a8" providerId="LiveId" clId="{670D8981-718C-49E1-A7C6-34A2F1B8AF7A}" dt="2023-04-23T11:01:17.141" v="62" actId="478"/>
          <ac:spMkLst>
            <pc:docMk/>
            <pc:sldMk cId="181046832" sldId="294"/>
            <ac:spMk id="8" creationId="{BE2754BC-20FC-C9B5-3152-8852016B52EE}"/>
          </ac:spMkLst>
        </pc:spChg>
        <pc:spChg chg="add mod">
          <ac:chgData name="vineet KUMAR" userId="2245ce1c70b861a8" providerId="LiveId" clId="{670D8981-718C-49E1-A7C6-34A2F1B8AF7A}" dt="2023-04-24T18:42:25.534" v="443" actId="20577"/>
          <ac:spMkLst>
            <pc:docMk/>
            <pc:sldMk cId="181046832" sldId="294"/>
            <ac:spMk id="8" creationId="{F3FFC7F6-EBEF-76C4-45EB-E8D9ED2DA54E}"/>
          </ac:spMkLst>
        </pc:spChg>
        <pc:spChg chg="add mod">
          <ac:chgData name="vineet KUMAR" userId="2245ce1c70b861a8" providerId="LiveId" clId="{670D8981-718C-49E1-A7C6-34A2F1B8AF7A}" dt="2023-04-24T18:44:37.453" v="490" actId="20577"/>
          <ac:spMkLst>
            <pc:docMk/>
            <pc:sldMk cId="181046832" sldId="294"/>
            <ac:spMk id="9" creationId="{C78E2D4A-162A-29A3-706D-B9956978D7DF}"/>
          </ac:spMkLst>
        </pc:spChg>
        <pc:spChg chg="add mod">
          <ac:chgData name="vineet KUMAR" userId="2245ce1c70b861a8" providerId="LiveId" clId="{670D8981-718C-49E1-A7C6-34A2F1B8AF7A}" dt="2023-04-24T18:44:17.204" v="478" actId="571"/>
          <ac:spMkLst>
            <pc:docMk/>
            <pc:sldMk cId="181046832" sldId="294"/>
            <ac:spMk id="10" creationId="{4812ADA1-4B6E-3D8F-23CA-F0F8FD83A64C}"/>
          </ac:spMkLst>
        </pc:spChg>
        <pc:spChg chg="add mod">
          <ac:chgData name="vineet KUMAR" userId="2245ce1c70b861a8" providerId="LiveId" clId="{670D8981-718C-49E1-A7C6-34A2F1B8AF7A}" dt="2023-04-24T18:51:08.555" v="625"/>
          <ac:spMkLst>
            <pc:docMk/>
            <pc:sldMk cId="181046832" sldId="294"/>
            <ac:spMk id="11" creationId="{A092C193-5DCC-EDD5-ACB3-7C0BE5F83E1C}"/>
          </ac:spMkLst>
        </pc:spChg>
        <pc:spChg chg="add mod">
          <ac:chgData name="vineet KUMAR" userId="2245ce1c70b861a8" providerId="LiveId" clId="{670D8981-718C-49E1-A7C6-34A2F1B8AF7A}" dt="2023-04-24T18:52:56.978" v="682" actId="403"/>
          <ac:spMkLst>
            <pc:docMk/>
            <pc:sldMk cId="181046832" sldId="294"/>
            <ac:spMk id="12" creationId="{3034E565-4379-DE37-0F1A-AEEA182FF2AE}"/>
          </ac:spMkLst>
        </pc:spChg>
        <pc:spChg chg="add mod">
          <ac:chgData name="vineet KUMAR" userId="2245ce1c70b861a8" providerId="LiveId" clId="{670D8981-718C-49E1-A7C6-34A2F1B8AF7A}" dt="2023-04-23T11:11:11.344" v="175" actId="1076"/>
          <ac:spMkLst>
            <pc:docMk/>
            <pc:sldMk cId="181046832" sldId="294"/>
            <ac:spMk id="13" creationId="{894C47C5-514C-92F8-5E55-8A9544E8958E}"/>
          </ac:spMkLst>
        </pc:spChg>
        <pc:spChg chg="add mod">
          <ac:chgData name="vineet KUMAR" userId="2245ce1c70b861a8" providerId="LiveId" clId="{670D8981-718C-49E1-A7C6-34A2F1B8AF7A}" dt="2023-04-25T14:24:57.254" v="732" actId="20577"/>
          <ac:spMkLst>
            <pc:docMk/>
            <pc:sldMk cId="181046832" sldId="294"/>
            <ac:spMk id="14" creationId="{91535034-9A3A-A0D9-5655-A5F5D944C322}"/>
          </ac:spMkLst>
        </pc:spChg>
        <pc:spChg chg="add mod">
          <ac:chgData name="vineet KUMAR" userId="2245ce1c70b861a8" providerId="LiveId" clId="{670D8981-718C-49E1-A7C6-34A2F1B8AF7A}" dt="2023-04-24T18:52:48.874" v="681" actId="1076"/>
          <ac:spMkLst>
            <pc:docMk/>
            <pc:sldMk cId="181046832" sldId="294"/>
            <ac:spMk id="15" creationId="{3480ED80-1D3C-1969-1591-301A99A48CAE}"/>
          </ac:spMkLst>
        </pc:spChg>
        <pc:graphicFrameChg chg="add del mod">
          <ac:chgData name="vineet KUMAR" userId="2245ce1c70b861a8" providerId="LiveId" clId="{670D8981-718C-49E1-A7C6-34A2F1B8AF7A}" dt="2023-04-23T11:13:11.020" v="196" actId="478"/>
          <ac:graphicFrameMkLst>
            <pc:docMk/>
            <pc:sldMk cId="181046832" sldId="294"/>
            <ac:graphicFrameMk id="18" creationId="{9ED76589-2BA9-EF6B-AD2E-E02F61CEB97B}"/>
          </ac:graphicFrameMkLst>
        </pc:graphicFrameChg>
        <pc:graphicFrameChg chg="add mod">
          <ac:chgData name="vineet KUMAR" userId="2245ce1c70b861a8" providerId="LiveId" clId="{670D8981-718C-49E1-A7C6-34A2F1B8AF7A}" dt="2023-04-23T11:13:53.976" v="209" actId="14100"/>
          <ac:graphicFrameMkLst>
            <pc:docMk/>
            <pc:sldMk cId="181046832" sldId="294"/>
            <ac:graphicFrameMk id="21" creationId="{4566BC1F-B3EA-1DB2-E8A1-FE2DB43FF64B}"/>
          </ac:graphicFrameMkLst>
        </pc:graphicFrameChg>
        <pc:graphicFrameChg chg="add mod">
          <ac:chgData name="vineet KUMAR" userId="2245ce1c70b861a8" providerId="LiveId" clId="{670D8981-718C-49E1-A7C6-34A2F1B8AF7A}" dt="2023-04-23T11:14:19.664" v="221" actId="14100"/>
          <ac:graphicFrameMkLst>
            <pc:docMk/>
            <pc:sldMk cId="181046832" sldId="294"/>
            <ac:graphicFrameMk id="26" creationId="{7107ED7D-8C8F-5EF0-798C-D886140C25B4}"/>
          </ac:graphicFrameMkLst>
        </pc:graphicFrameChg>
        <pc:picChg chg="add del mod">
          <ac:chgData name="vineet KUMAR" userId="2245ce1c70b861a8" providerId="LiveId" clId="{670D8981-718C-49E1-A7C6-34A2F1B8AF7A}" dt="2023-04-23T11:09:35.073" v="153" actId="478"/>
          <ac:picMkLst>
            <pc:docMk/>
            <pc:sldMk cId="181046832" sldId="294"/>
            <ac:picMk id="10" creationId="{B5D25981-FDE1-01DC-2C77-B1ED32303CD0}"/>
          </ac:picMkLst>
        </pc:picChg>
        <pc:picChg chg="add del mod modCrop">
          <ac:chgData name="vineet KUMAR" userId="2245ce1c70b861a8" providerId="LiveId" clId="{670D8981-718C-49E1-A7C6-34A2F1B8AF7A}" dt="2023-04-23T11:03:26.410" v="84" actId="478"/>
          <ac:picMkLst>
            <pc:docMk/>
            <pc:sldMk cId="181046832" sldId="294"/>
            <ac:picMk id="12" creationId="{827D1B5C-7BC8-AE3F-6D91-B9B3999EE8DD}"/>
          </ac:picMkLst>
        </pc:picChg>
        <pc:picChg chg="add del mod">
          <ac:chgData name="vineet KUMAR" userId="2245ce1c70b861a8" providerId="LiveId" clId="{670D8981-718C-49E1-A7C6-34A2F1B8AF7A}" dt="2023-04-23T11:05:30.015" v="104" actId="478"/>
          <ac:picMkLst>
            <pc:docMk/>
            <pc:sldMk cId="181046832" sldId="294"/>
            <ac:picMk id="15" creationId="{E86F67A8-AA8E-5B34-3A49-86D31AB47F2F}"/>
          </ac:picMkLst>
        </pc:picChg>
        <pc:cxnChg chg="add mod">
          <ac:chgData name="vineet KUMAR" userId="2245ce1c70b861a8" providerId="LiveId" clId="{670D8981-718C-49E1-A7C6-34A2F1B8AF7A}" dt="2023-04-23T11:19:17.814" v="293" actId="14100"/>
          <ac:cxnSpMkLst>
            <pc:docMk/>
            <pc:sldMk cId="181046832" sldId="294"/>
            <ac:cxnSpMk id="23" creationId="{9A0B8E42-8B61-2E30-AC30-2527E72C0013}"/>
          </ac:cxnSpMkLst>
        </pc:cxnChg>
        <pc:cxnChg chg="add mod">
          <ac:chgData name="vineet KUMAR" userId="2245ce1c70b861a8" providerId="LiveId" clId="{670D8981-718C-49E1-A7C6-34A2F1B8AF7A}" dt="2023-04-24T18:48:56.530" v="557" actId="1076"/>
          <ac:cxnSpMkLst>
            <pc:docMk/>
            <pc:sldMk cId="181046832" sldId="294"/>
            <ac:cxnSpMk id="29" creationId="{5E3CEC64-5758-1FC2-2663-B1AC209245FF}"/>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Small Company</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D1A-4FC7-B96D-5B161154872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D1A-4FC7-B96D-5B161154872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D1A-4FC7-B96D-5B161154872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D1A-4FC7-B96D-5B161154872B}"/>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5D1A-4FC7-B96D-5B161154872B}"/>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5D1A-4FC7-B96D-5B161154872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Sheet1!$A$2:$A$7</c:f>
              <c:strCache>
                <c:ptCount val="6"/>
                <c:pt idx="0">
                  <c:v>Digital Ocean</c:v>
                </c:pt>
                <c:pt idx="1">
                  <c:v>Linode</c:v>
                </c:pt>
                <c:pt idx="2">
                  <c:v>Vultr</c:v>
                </c:pt>
                <c:pt idx="3">
                  <c:v>Upcloud</c:v>
                </c:pt>
                <c:pt idx="4">
                  <c:v>Scaleway</c:v>
                </c:pt>
                <c:pt idx="5">
                  <c:v>Others</c:v>
                </c:pt>
              </c:strCache>
            </c:strRef>
          </c:cat>
          <c:val>
            <c:numRef>
              <c:f>Sheet1!$B$2:$B$7</c:f>
              <c:numCache>
                <c:formatCode>General</c:formatCode>
                <c:ptCount val="6"/>
                <c:pt idx="0">
                  <c:v>25</c:v>
                </c:pt>
                <c:pt idx="1">
                  <c:v>20</c:v>
                </c:pt>
                <c:pt idx="2">
                  <c:v>15</c:v>
                </c:pt>
                <c:pt idx="3">
                  <c:v>10</c:v>
                </c:pt>
                <c:pt idx="4">
                  <c:v>5</c:v>
                </c:pt>
                <c:pt idx="5">
                  <c:v>25</c:v>
                </c:pt>
              </c:numCache>
            </c:numRef>
          </c:val>
          <c:extLst>
            <c:ext xmlns:c16="http://schemas.microsoft.com/office/drawing/2014/chart" uri="{C3380CC4-5D6E-409C-BE32-E72D297353CC}">
              <c16:uniqueId val="{00000000-A874-4529-91D3-A75151D8A422}"/>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Big Company</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59F-4B75-880A-819A7FB8E7E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59F-4B75-880A-819A7FB8E7E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59F-4B75-880A-819A7FB8E7E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59F-4B75-880A-819A7FB8E7E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659F-4B75-880A-819A7FB8E7E1}"/>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Amazon Web Services</c:v>
                </c:pt>
                <c:pt idx="1">
                  <c:v>Microsoft Azure</c:v>
                </c:pt>
                <c:pt idx="2">
                  <c:v>Google Cloud</c:v>
                </c:pt>
                <c:pt idx="3">
                  <c:v>IBM Cloud</c:v>
                </c:pt>
                <c:pt idx="4">
                  <c:v>Oracle Cloud</c:v>
                </c:pt>
              </c:strCache>
            </c:strRef>
          </c:cat>
          <c:val>
            <c:numRef>
              <c:f>Sheet1!$B$2:$B$6</c:f>
              <c:numCache>
                <c:formatCode>General</c:formatCode>
                <c:ptCount val="5"/>
                <c:pt idx="0">
                  <c:v>32</c:v>
                </c:pt>
                <c:pt idx="1">
                  <c:v>28</c:v>
                </c:pt>
                <c:pt idx="2">
                  <c:v>18</c:v>
                </c:pt>
                <c:pt idx="3">
                  <c:v>12</c:v>
                </c:pt>
                <c:pt idx="4">
                  <c:v>10</c:v>
                </c:pt>
              </c:numCache>
            </c:numRef>
          </c:val>
          <c:extLst>
            <c:ext xmlns:c16="http://schemas.microsoft.com/office/drawing/2014/chart" uri="{C3380CC4-5D6E-409C-BE32-E72D297353CC}">
              <c16:uniqueId val="{00000000-DDC5-4D3A-BF93-87330FCE00B2}"/>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Sheet1!$B$1</c:f>
              <c:strCache>
                <c:ptCount val="1"/>
                <c:pt idx="0">
                  <c:v>Work - Life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3A3F-420A-9272-7D2A0404629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3A3F-420A-9272-7D2A04046291}"/>
              </c:ext>
            </c:extLst>
          </c:dPt>
          <c:dLbls>
            <c:dLbl>
              <c:idx val="0"/>
              <c:layout>
                <c:manualLayout>
                  <c:x val="5.8192999850904585E-2"/>
                  <c:y val="-9.5724915235713179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2789517223682824"/>
                      <c:h val="0.21032891097624756"/>
                    </c:manualLayout>
                  </c15:layout>
                </c:ext>
                <c:ext xmlns:c16="http://schemas.microsoft.com/office/drawing/2014/chart" uri="{C3380CC4-5D6E-409C-BE32-E72D297353CC}">
                  <c16:uniqueId val="{00000002-3A3F-420A-9272-7D2A04046291}"/>
                </c:ext>
              </c:extLst>
            </c:dLbl>
            <c:dLbl>
              <c:idx val="1"/>
              <c:layout>
                <c:manualLayout>
                  <c:x val="6.7145769058736107E-2"/>
                  <c:y val="0.106361016928570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33091655560885702"/>
                      <c:h val="0.29156234702752359"/>
                    </c:manualLayout>
                  </c15:layout>
                </c:ext>
                <c:ext xmlns:c16="http://schemas.microsoft.com/office/drawing/2014/chart" uri="{C3380CC4-5D6E-409C-BE32-E72D297353CC}">
                  <c16:uniqueId val="{00000001-3A3F-420A-9272-7D2A0404629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Sheet1!$A$2:$A$3</c:f>
              <c:strCache>
                <c:ptCount val="2"/>
                <c:pt idx="0">
                  <c:v>Agree</c:v>
                </c:pt>
                <c:pt idx="1">
                  <c:v>Disagree</c:v>
                </c:pt>
              </c:strCache>
            </c:strRef>
          </c:cat>
          <c:val>
            <c:numRef>
              <c:f>Sheet1!$B$2:$B$3</c:f>
              <c:numCache>
                <c:formatCode>General</c:formatCode>
                <c:ptCount val="2"/>
                <c:pt idx="0">
                  <c:v>85</c:v>
                </c:pt>
                <c:pt idx="1">
                  <c:v>15</c:v>
                </c:pt>
              </c:numCache>
            </c:numRef>
          </c:val>
          <c:extLst>
            <c:ext xmlns:c16="http://schemas.microsoft.com/office/drawing/2014/chart" uri="{C3380CC4-5D6E-409C-BE32-E72D297353CC}">
              <c16:uniqueId val="{00000000-3A3F-420A-9272-7D2A04046291}"/>
            </c:ext>
          </c:extLst>
        </c:ser>
        <c:dLbls>
          <c:dLblPos val="out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chart" Target="../charts/char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61564"/>
            <a:ext cx="5385816" cy="1225296"/>
          </a:xfrm>
        </p:spPr>
        <p:txBody>
          <a:bodyPr/>
          <a:lstStyle/>
          <a:p>
            <a:r>
              <a:rPr lang="en-US" dirty="0"/>
              <a:t>PRESENTATION on</a:t>
            </a:r>
            <a:br>
              <a:rPr lang="en-US" dirty="0"/>
            </a:br>
            <a:endParaRPr lang="en-US" dirty="0"/>
          </a:p>
        </p:txBody>
      </p:sp>
      <p:pic>
        <p:nvPicPr>
          <p:cNvPr id="5" name="Picture 4">
            <a:extLst>
              <a:ext uri="{FF2B5EF4-FFF2-40B4-BE49-F238E27FC236}">
                <a16:creationId xmlns:a16="http://schemas.microsoft.com/office/drawing/2014/main" id="{EA04A433-37DB-8DBF-CD2B-C8EDF167BE80}"/>
              </a:ext>
            </a:extLst>
          </p:cNvPr>
          <p:cNvPicPr>
            <a:picLocks noChangeAspect="1"/>
          </p:cNvPicPr>
          <p:nvPr/>
        </p:nvPicPr>
        <p:blipFill>
          <a:blip r:embed="rId2"/>
          <a:stretch>
            <a:fillRect/>
          </a:stretch>
        </p:blipFill>
        <p:spPr>
          <a:xfrm>
            <a:off x="5081814" y="3634378"/>
            <a:ext cx="2205184" cy="1275331"/>
          </a:xfrm>
          <a:prstGeom prst="rect">
            <a:avLst/>
          </a:prstGeom>
        </p:spPr>
      </p:pic>
      <p:sp>
        <p:nvSpPr>
          <p:cNvPr id="11" name="TextBox 10">
            <a:extLst>
              <a:ext uri="{FF2B5EF4-FFF2-40B4-BE49-F238E27FC236}">
                <a16:creationId xmlns:a16="http://schemas.microsoft.com/office/drawing/2014/main" id="{F7629587-7EAE-CCC1-A74A-783EE9B0A096}"/>
              </a:ext>
            </a:extLst>
          </p:cNvPr>
          <p:cNvSpPr txBox="1"/>
          <p:nvPr/>
        </p:nvSpPr>
        <p:spPr>
          <a:xfrm>
            <a:off x="2914094" y="2292167"/>
            <a:ext cx="6540624" cy="830997"/>
          </a:xfrm>
          <a:prstGeom prst="rect">
            <a:avLst/>
          </a:prstGeom>
          <a:noFill/>
        </p:spPr>
        <p:txBody>
          <a:bodyPr wrap="square">
            <a:spAutoFit/>
          </a:bodyPr>
          <a:lstStyle/>
          <a:p>
            <a:pPr algn="ctr"/>
            <a:r>
              <a:rPr lang="en-US" sz="2400" b="1" i="1" u="sng" dirty="0">
                <a:solidFill>
                  <a:srgbClr val="1F497D"/>
                </a:solidFill>
                <a:effectLst/>
                <a:latin typeface="Calibri" panose="020F0502020204030204" pitchFamily="34" charset="0"/>
              </a:rPr>
              <a:t>“What is your understanding of Cloudlads India Private Limited and why do you want to join us ?”</a:t>
            </a:r>
            <a:endParaRPr lang="en-IN" sz="2400"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66586" y="188979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66586" y="2770632"/>
            <a:ext cx="8925989" cy="1848993"/>
          </a:xfrm>
        </p:spPr>
        <p:txBody>
          <a:bodyPr/>
          <a:lstStyle/>
          <a:p>
            <a:r>
              <a:rPr lang="en-US" dirty="0"/>
              <a:t>Introduction​ , Mission &amp; Vision</a:t>
            </a:r>
          </a:p>
          <a:p>
            <a:r>
              <a:rPr lang="en-US" dirty="0"/>
              <a:t>Competition, Strengths &amp; Weaknesses, Services &amp; Partners</a:t>
            </a:r>
          </a:p>
          <a:p>
            <a:r>
              <a:rPr lang="en-US" dirty="0"/>
              <a:t>Why Do I Want To Join Cloudlads?</a:t>
            </a:r>
          </a:p>
          <a:p>
            <a:r>
              <a:rPr lang="en-US" dirty="0"/>
              <a:t>​</a:t>
            </a:r>
          </a:p>
        </p:txBody>
      </p:sp>
      <p:pic>
        <p:nvPicPr>
          <p:cNvPr id="5" name="Picture 4">
            <a:extLst>
              <a:ext uri="{FF2B5EF4-FFF2-40B4-BE49-F238E27FC236}">
                <a16:creationId xmlns:a16="http://schemas.microsoft.com/office/drawing/2014/main" id="{2B6CB27C-79B7-5972-D32E-07AAC1C89F1C}"/>
              </a:ext>
            </a:extLst>
          </p:cNvPr>
          <p:cNvPicPr>
            <a:picLocks noChangeAspect="1"/>
          </p:cNvPicPr>
          <p:nvPr/>
        </p:nvPicPr>
        <p:blipFill>
          <a:blip r:embed="rId2"/>
          <a:stretch>
            <a:fillRect/>
          </a:stretch>
        </p:blipFill>
        <p:spPr>
          <a:xfrm>
            <a:off x="466586" y="356981"/>
            <a:ext cx="3200677" cy="371888"/>
          </a:xfrm>
          <a:prstGeom prst="rect">
            <a:avLst/>
          </a:prstGeom>
        </p:spPr>
      </p:pic>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335823"/>
            <a:ext cx="7538384" cy="768096"/>
          </a:xfrm>
        </p:spPr>
        <p:txBody>
          <a:bodyPr/>
          <a:lstStyle/>
          <a:p>
            <a:r>
              <a:rPr lang="en-US" sz="2800" dirty="0"/>
              <a:t>Introduction</a:t>
            </a:r>
            <a:endParaRPr lang="en-US" b="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984347"/>
            <a:ext cx="7538385" cy="1799118"/>
          </a:xfrm>
        </p:spPr>
        <p:txBody>
          <a:bodyPr/>
          <a:lstStyle/>
          <a:p>
            <a:r>
              <a:rPr lang="en-US" sz="1800" dirty="0"/>
              <a:t>Cloudlads India Private Limited is an Indian technology company providing cloud computing services including hosting, storage, backup, security, and migration. They also offer consulting services to businesses for implementing cloud-based solutions. The company aims to help businesses increase efficiency and reduce costs by leveraging the power of cloud computing.</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Cloudlads India Private Limited</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10" name="Content Placeholder 2">
            <a:extLst>
              <a:ext uri="{FF2B5EF4-FFF2-40B4-BE49-F238E27FC236}">
                <a16:creationId xmlns:a16="http://schemas.microsoft.com/office/drawing/2014/main" id="{C5365F43-FE00-0E55-A8F5-C7E89379799E}"/>
              </a:ext>
            </a:extLst>
          </p:cNvPr>
          <p:cNvSpPr txBox="1">
            <a:spLocks/>
          </p:cNvSpPr>
          <p:nvPr/>
        </p:nvSpPr>
        <p:spPr>
          <a:xfrm>
            <a:off x="4224528" y="4878369"/>
            <a:ext cx="7538385" cy="179911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mission of Cloudlads India Private Limited is to enable businesses to harness the potential of cloud computing to enhance their operations, while their vision is to be the leading cloud services provider in India, delivering high-quality and secure solutions to clients, and contributing to their growth and success.</a:t>
            </a:r>
          </a:p>
          <a:p>
            <a:endParaRPr lang="en-US" dirty="0"/>
          </a:p>
          <a:p>
            <a:endParaRPr lang="en-US" dirty="0"/>
          </a:p>
        </p:txBody>
      </p:sp>
      <p:sp>
        <p:nvSpPr>
          <p:cNvPr id="11" name="Title 1">
            <a:extLst>
              <a:ext uri="{FF2B5EF4-FFF2-40B4-BE49-F238E27FC236}">
                <a16:creationId xmlns:a16="http://schemas.microsoft.com/office/drawing/2014/main" id="{BA759F68-9E93-1BA3-8247-43FE991A5ACC}"/>
              </a:ext>
            </a:extLst>
          </p:cNvPr>
          <p:cNvSpPr txBox="1">
            <a:spLocks/>
          </p:cNvSpPr>
          <p:nvPr/>
        </p:nvSpPr>
        <p:spPr>
          <a:xfrm>
            <a:off x="4224528" y="4256305"/>
            <a:ext cx="7538384"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800" dirty="0"/>
              <a:t>Mission &amp; Vision</a:t>
            </a:r>
            <a:br>
              <a:rPr lang="en-US" dirty="0"/>
            </a:br>
            <a:endParaRPr lang="en-US" b="0"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48988">
              <a:srgbClr val="FFEFEF"/>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5E66-3E90-7B0D-9F0D-D6A965E2D665}"/>
              </a:ext>
            </a:extLst>
          </p:cNvPr>
          <p:cNvSpPr>
            <a:spLocks noGrp="1"/>
          </p:cNvSpPr>
          <p:nvPr>
            <p:ph type="title"/>
          </p:nvPr>
        </p:nvSpPr>
        <p:spPr>
          <a:xfrm>
            <a:off x="209549" y="878427"/>
            <a:ext cx="11858626" cy="444246"/>
          </a:xfrm>
        </p:spPr>
        <p:txBody>
          <a:bodyPr/>
          <a:lstStyle/>
          <a:p>
            <a:r>
              <a:rPr lang="en-US" sz="1800" dirty="0"/>
              <a:t>          Competition,                    Strengths &amp; Weakness,              services &amp; partner</a:t>
            </a:r>
            <a:br>
              <a:rPr lang="en-US" sz="4000" dirty="0"/>
            </a:br>
            <a:endParaRPr lang="en-IN" sz="4000" dirty="0"/>
          </a:p>
        </p:txBody>
      </p:sp>
      <p:sp>
        <p:nvSpPr>
          <p:cNvPr id="4" name="Footer Placeholder 3">
            <a:extLst>
              <a:ext uri="{FF2B5EF4-FFF2-40B4-BE49-F238E27FC236}">
                <a16:creationId xmlns:a16="http://schemas.microsoft.com/office/drawing/2014/main" id="{0BF80C3B-075A-13C2-A741-571602A6A219}"/>
              </a:ext>
            </a:extLst>
          </p:cNvPr>
          <p:cNvSpPr>
            <a:spLocks noGrp="1"/>
          </p:cNvSpPr>
          <p:nvPr>
            <p:ph type="ftr" sz="quarter" idx="11"/>
          </p:nvPr>
        </p:nvSpPr>
        <p:spPr/>
        <p:txBody>
          <a:bodyPr/>
          <a:lstStyle/>
          <a:p>
            <a:r>
              <a:rPr lang="en-US" dirty="0"/>
              <a:t>Cloudlads India Private Limited</a:t>
            </a:r>
          </a:p>
        </p:txBody>
      </p:sp>
      <p:sp>
        <p:nvSpPr>
          <p:cNvPr id="5" name="Slide Number Placeholder 4">
            <a:extLst>
              <a:ext uri="{FF2B5EF4-FFF2-40B4-BE49-F238E27FC236}">
                <a16:creationId xmlns:a16="http://schemas.microsoft.com/office/drawing/2014/main" id="{25A70660-B59A-FE25-EBFB-583F6D09ADE5}"/>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6" name="TextBox 5">
            <a:extLst>
              <a:ext uri="{FF2B5EF4-FFF2-40B4-BE49-F238E27FC236}">
                <a16:creationId xmlns:a16="http://schemas.microsoft.com/office/drawing/2014/main" id="{C2CE4F9D-3D1E-0122-E0BE-284AD60296C1}"/>
              </a:ext>
            </a:extLst>
          </p:cNvPr>
          <p:cNvSpPr txBox="1"/>
          <p:nvPr/>
        </p:nvSpPr>
        <p:spPr>
          <a:xfrm>
            <a:off x="580085" y="1376934"/>
            <a:ext cx="2759089" cy="369332"/>
          </a:xfrm>
          <a:prstGeom prst="rect">
            <a:avLst/>
          </a:prstGeom>
          <a:noFill/>
        </p:spPr>
        <p:txBody>
          <a:bodyPr wrap="none" rtlCol="0">
            <a:spAutoFit/>
          </a:bodyPr>
          <a:lstStyle/>
          <a:p>
            <a:r>
              <a:rPr lang="en-IN" dirty="0"/>
              <a:t>Large Company in Market</a:t>
            </a:r>
          </a:p>
        </p:txBody>
      </p:sp>
      <p:sp>
        <p:nvSpPr>
          <p:cNvPr id="13" name="TextBox 12">
            <a:extLst>
              <a:ext uri="{FF2B5EF4-FFF2-40B4-BE49-F238E27FC236}">
                <a16:creationId xmlns:a16="http://schemas.microsoft.com/office/drawing/2014/main" id="{894C47C5-514C-92F8-5E55-8A9544E8958E}"/>
              </a:ext>
            </a:extLst>
          </p:cNvPr>
          <p:cNvSpPr txBox="1"/>
          <p:nvPr/>
        </p:nvSpPr>
        <p:spPr>
          <a:xfrm>
            <a:off x="500668" y="3966999"/>
            <a:ext cx="2771913" cy="369332"/>
          </a:xfrm>
          <a:prstGeom prst="rect">
            <a:avLst/>
          </a:prstGeom>
          <a:noFill/>
        </p:spPr>
        <p:txBody>
          <a:bodyPr wrap="none" rtlCol="0">
            <a:spAutoFit/>
          </a:bodyPr>
          <a:lstStyle/>
          <a:p>
            <a:r>
              <a:rPr lang="en-IN" dirty="0"/>
              <a:t>Small Company in Market</a:t>
            </a:r>
          </a:p>
        </p:txBody>
      </p:sp>
      <p:graphicFrame>
        <p:nvGraphicFramePr>
          <p:cNvPr id="21" name="Chart 20">
            <a:extLst>
              <a:ext uri="{FF2B5EF4-FFF2-40B4-BE49-F238E27FC236}">
                <a16:creationId xmlns:a16="http://schemas.microsoft.com/office/drawing/2014/main" id="{4566BC1F-B3EA-1DB2-E8A1-FE2DB43FF64B}"/>
              </a:ext>
            </a:extLst>
          </p:cNvPr>
          <p:cNvGraphicFramePr/>
          <p:nvPr>
            <p:extLst>
              <p:ext uri="{D42A27DB-BD31-4B8C-83A1-F6EECF244321}">
                <p14:modId xmlns:p14="http://schemas.microsoft.com/office/powerpoint/2010/main" val="3519895540"/>
              </p:ext>
            </p:extLst>
          </p:nvPr>
        </p:nvGraphicFramePr>
        <p:xfrm>
          <a:off x="209549" y="3966999"/>
          <a:ext cx="3537799" cy="2698370"/>
        </p:xfrm>
        <a:graphic>
          <a:graphicData uri="http://schemas.openxmlformats.org/drawingml/2006/chart">
            <c:chart xmlns:c="http://schemas.openxmlformats.org/drawingml/2006/chart" xmlns:r="http://schemas.openxmlformats.org/officeDocument/2006/relationships" r:id="rId2"/>
          </a:graphicData>
        </a:graphic>
      </p:graphicFrame>
      <p:cxnSp>
        <p:nvCxnSpPr>
          <p:cNvPr id="23" name="Straight Connector 22">
            <a:extLst>
              <a:ext uri="{FF2B5EF4-FFF2-40B4-BE49-F238E27FC236}">
                <a16:creationId xmlns:a16="http://schemas.microsoft.com/office/drawing/2014/main" id="{9A0B8E42-8B61-2E30-AC30-2527E72C0013}"/>
              </a:ext>
            </a:extLst>
          </p:cNvPr>
          <p:cNvCxnSpPr>
            <a:cxnSpLocks/>
          </p:cNvCxnSpPr>
          <p:nvPr/>
        </p:nvCxnSpPr>
        <p:spPr>
          <a:xfrm>
            <a:off x="3977196" y="1376934"/>
            <a:ext cx="0" cy="5288434"/>
          </a:xfrm>
          <a:prstGeom prst="line">
            <a:avLst/>
          </a:prstGeom>
        </p:spPr>
        <p:style>
          <a:lnRef idx="1">
            <a:schemeClr val="accent6"/>
          </a:lnRef>
          <a:fillRef idx="0">
            <a:schemeClr val="accent6"/>
          </a:fillRef>
          <a:effectRef idx="0">
            <a:schemeClr val="accent6"/>
          </a:effectRef>
          <a:fontRef idx="minor">
            <a:schemeClr val="tx1"/>
          </a:fontRef>
        </p:style>
      </p:cxnSp>
      <p:graphicFrame>
        <p:nvGraphicFramePr>
          <p:cNvPr id="26" name="Chart 25">
            <a:extLst>
              <a:ext uri="{FF2B5EF4-FFF2-40B4-BE49-F238E27FC236}">
                <a16:creationId xmlns:a16="http://schemas.microsoft.com/office/drawing/2014/main" id="{7107ED7D-8C8F-5EF0-798C-D886140C25B4}"/>
              </a:ext>
            </a:extLst>
          </p:cNvPr>
          <p:cNvGraphicFramePr/>
          <p:nvPr>
            <p:extLst>
              <p:ext uri="{D42A27DB-BD31-4B8C-83A1-F6EECF244321}">
                <p14:modId xmlns:p14="http://schemas.microsoft.com/office/powerpoint/2010/main" val="4026160058"/>
              </p:ext>
            </p:extLst>
          </p:nvPr>
        </p:nvGraphicFramePr>
        <p:xfrm>
          <a:off x="209549" y="1376934"/>
          <a:ext cx="3537789" cy="2481542"/>
        </p:xfrm>
        <a:graphic>
          <a:graphicData uri="http://schemas.openxmlformats.org/drawingml/2006/chart">
            <c:chart xmlns:c="http://schemas.openxmlformats.org/drawingml/2006/chart" xmlns:r="http://schemas.openxmlformats.org/officeDocument/2006/relationships" r:id="rId3"/>
          </a:graphicData>
        </a:graphic>
      </p:graphicFrame>
      <p:cxnSp>
        <p:nvCxnSpPr>
          <p:cNvPr id="29" name="Straight Connector 28">
            <a:extLst>
              <a:ext uri="{FF2B5EF4-FFF2-40B4-BE49-F238E27FC236}">
                <a16:creationId xmlns:a16="http://schemas.microsoft.com/office/drawing/2014/main" id="{5E3CEC64-5758-1FC2-2663-B1AC209245FF}"/>
              </a:ext>
            </a:extLst>
          </p:cNvPr>
          <p:cNvCxnSpPr>
            <a:cxnSpLocks/>
          </p:cNvCxnSpPr>
          <p:nvPr/>
        </p:nvCxnSpPr>
        <p:spPr>
          <a:xfrm>
            <a:off x="8619916" y="1461281"/>
            <a:ext cx="0" cy="5288434"/>
          </a:xfrm>
          <a:prstGeom prst="line">
            <a:avLst/>
          </a:prstGeom>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977B1D64-0989-00A7-CCE7-4F163ACF7E84}"/>
              </a:ext>
            </a:extLst>
          </p:cNvPr>
          <p:cNvSpPr/>
          <p:nvPr/>
        </p:nvSpPr>
        <p:spPr>
          <a:xfrm>
            <a:off x="4314548" y="1376935"/>
            <a:ext cx="4029277" cy="248154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endParaRPr lang="en-IN" sz="1200" b="0" i="0" dirty="0">
              <a:solidFill>
                <a:srgbClr val="374151"/>
              </a:solidFill>
              <a:effectLst/>
              <a:latin typeface="Söhne"/>
            </a:endParaRP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Experience and expertise</a:t>
            </a: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Customized solutions</a:t>
            </a: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Technology partnerships</a:t>
            </a: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Scalability</a:t>
            </a: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Competitive pricing</a:t>
            </a:r>
            <a:endParaRPr lang="en-IN" sz="1200" dirty="0"/>
          </a:p>
        </p:txBody>
      </p:sp>
      <p:sp>
        <p:nvSpPr>
          <p:cNvPr id="7" name="Rectangle 6">
            <a:extLst>
              <a:ext uri="{FF2B5EF4-FFF2-40B4-BE49-F238E27FC236}">
                <a16:creationId xmlns:a16="http://schemas.microsoft.com/office/drawing/2014/main" id="{025F10BD-B56A-52CA-3652-DD4DB9CF9521}"/>
              </a:ext>
            </a:extLst>
          </p:cNvPr>
          <p:cNvSpPr/>
          <p:nvPr/>
        </p:nvSpPr>
        <p:spPr>
          <a:xfrm>
            <a:off x="4314547" y="3966999"/>
            <a:ext cx="4029277" cy="269836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sz="1200" b="0" i="0" dirty="0">
              <a:solidFill>
                <a:srgbClr val="374151"/>
              </a:solidFill>
              <a:effectLst/>
              <a:latin typeface="Söhne"/>
            </a:endParaRP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Limited brand recognition</a:t>
            </a: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Limited resources</a:t>
            </a:r>
          </a:p>
          <a:p>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Dependence on partners</a:t>
            </a: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Limited geographic reach</a:t>
            </a: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Competition</a:t>
            </a:r>
            <a:endParaRPr lang="en-IN" sz="1200" dirty="0"/>
          </a:p>
        </p:txBody>
      </p:sp>
      <p:sp>
        <p:nvSpPr>
          <p:cNvPr id="8" name="Rectangle 7">
            <a:extLst>
              <a:ext uri="{FF2B5EF4-FFF2-40B4-BE49-F238E27FC236}">
                <a16:creationId xmlns:a16="http://schemas.microsoft.com/office/drawing/2014/main" id="{F3FFC7F6-EBEF-76C4-45EB-E8D9ED2DA54E}"/>
              </a:ext>
            </a:extLst>
          </p:cNvPr>
          <p:cNvSpPr/>
          <p:nvPr/>
        </p:nvSpPr>
        <p:spPr>
          <a:xfrm>
            <a:off x="4799191" y="1381995"/>
            <a:ext cx="3059988" cy="461665"/>
          </a:xfrm>
          <a:prstGeom prst="rect">
            <a:avLst/>
          </a:prstGeom>
          <a:noFill/>
        </p:spPr>
        <p:txBody>
          <a:bodyPr wrap="square" lIns="91440" tIns="45720" rIns="91440" bIns="45720">
            <a:spAutoFit/>
          </a:bodyPr>
          <a:lstStyle/>
          <a:p>
            <a:pPr algn="ctr"/>
            <a:r>
              <a:rPr lang="en-US" sz="2400" dirty="0"/>
              <a:t>Strength</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C78E2D4A-162A-29A3-706D-B9956978D7DF}"/>
              </a:ext>
            </a:extLst>
          </p:cNvPr>
          <p:cNvSpPr/>
          <p:nvPr/>
        </p:nvSpPr>
        <p:spPr>
          <a:xfrm>
            <a:off x="4987392" y="4105498"/>
            <a:ext cx="3059988" cy="461665"/>
          </a:xfrm>
          <a:prstGeom prst="rect">
            <a:avLst/>
          </a:prstGeom>
          <a:noFill/>
        </p:spPr>
        <p:txBody>
          <a:bodyPr wrap="square" lIns="91440" tIns="45720" rIns="91440" bIns="45720">
            <a:spAutoFit/>
          </a:bodyPr>
          <a:lstStyle/>
          <a:p>
            <a:pPr algn="ctr"/>
            <a:r>
              <a:rPr lang="en-US" sz="2400" dirty="0"/>
              <a:t>Weakness</a:t>
            </a:r>
          </a:p>
        </p:txBody>
      </p:sp>
      <p:sp>
        <p:nvSpPr>
          <p:cNvPr id="11" name="Rectangle 10">
            <a:extLst>
              <a:ext uri="{FF2B5EF4-FFF2-40B4-BE49-F238E27FC236}">
                <a16:creationId xmlns:a16="http://schemas.microsoft.com/office/drawing/2014/main" id="{A092C193-5DCC-EDD5-ACB3-7C0BE5F83E1C}"/>
              </a:ext>
            </a:extLst>
          </p:cNvPr>
          <p:cNvSpPr/>
          <p:nvPr/>
        </p:nvSpPr>
        <p:spPr>
          <a:xfrm>
            <a:off x="8834560" y="1376934"/>
            <a:ext cx="3233615" cy="248154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endParaRPr lang="en-IN" sz="1200" b="0" i="0" dirty="0">
              <a:solidFill>
                <a:srgbClr val="374151"/>
              </a:solidFill>
              <a:effectLst/>
              <a:latin typeface="Söhne"/>
            </a:endParaRP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Security Service Edge</a:t>
            </a: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Cloud Application Security</a:t>
            </a: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DDOS Protection</a:t>
            </a:r>
          </a:p>
          <a:p>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Public Cloud Security</a:t>
            </a: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200" b="0" i="0" dirty="0">
                <a:solidFill>
                  <a:srgbClr val="374151"/>
                </a:solidFill>
                <a:effectLst/>
                <a:latin typeface="Söhne"/>
              </a:rPr>
              <a:t>Professional Services</a:t>
            </a:r>
            <a:endParaRPr lang="en-IN" sz="1200" dirty="0"/>
          </a:p>
        </p:txBody>
      </p:sp>
      <p:sp>
        <p:nvSpPr>
          <p:cNvPr id="12" name="Rectangle 11">
            <a:extLst>
              <a:ext uri="{FF2B5EF4-FFF2-40B4-BE49-F238E27FC236}">
                <a16:creationId xmlns:a16="http://schemas.microsoft.com/office/drawing/2014/main" id="{3034E565-4379-DE37-0F1A-AEEA182FF2AE}"/>
              </a:ext>
            </a:extLst>
          </p:cNvPr>
          <p:cNvSpPr/>
          <p:nvPr/>
        </p:nvSpPr>
        <p:spPr>
          <a:xfrm>
            <a:off x="8788511" y="3966999"/>
            <a:ext cx="3233615" cy="269837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endParaRPr lang="en-IN" sz="1200" b="0" i="0" dirty="0">
              <a:solidFill>
                <a:srgbClr val="374151"/>
              </a:solidFill>
              <a:effectLst/>
              <a:latin typeface="Söhne"/>
            </a:endParaRPr>
          </a:p>
          <a:p>
            <a:pPr marL="285750" indent="-285750">
              <a:buFont typeface="Arial" panose="020B0604020202020204" pitchFamily="34" charset="0"/>
              <a:buChar char="•"/>
            </a:pPr>
            <a:endParaRPr lang="en-IN" sz="1200" dirty="0">
              <a:solidFill>
                <a:srgbClr val="374151"/>
              </a:solidFill>
              <a:latin typeface="Söhne"/>
            </a:endParaRPr>
          </a:p>
          <a:p>
            <a:pPr marL="285750" indent="-285750">
              <a:buFont typeface="Arial" panose="020B0604020202020204" pitchFamily="34" charset="0"/>
              <a:buChar char="•"/>
            </a:pPr>
            <a:r>
              <a:rPr lang="en-IN" sz="1400" b="0" i="0" dirty="0">
                <a:solidFill>
                  <a:srgbClr val="374151"/>
                </a:solidFill>
                <a:effectLst/>
                <a:latin typeface="Söhne"/>
              </a:rPr>
              <a:t>Netskope</a:t>
            </a:r>
          </a:p>
          <a:p>
            <a:pPr marL="285750" indent="-285750">
              <a:buFont typeface="Arial" panose="020B0604020202020204" pitchFamily="34" charset="0"/>
              <a:buChar char="•"/>
            </a:pPr>
            <a:endParaRPr lang="en-IN" sz="1400" dirty="0">
              <a:solidFill>
                <a:srgbClr val="374151"/>
              </a:solidFill>
              <a:latin typeface="Söhne"/>
            </a:endParaRPr>
          </a:p>
          <a:p>
            <a:pPr marL="285750" indent="-285750">
              <a:buFont typeface="Arial" panose="020B0604020202020204" pitchFamily="34" charset="0"/>
              <a:buChar char="•"/>
            </a:pPr>
            <a:r>
              <a:rPr lang="en-IN" sz="1400" b="0" i="0" dirty="0" err="1">
                <a:solidFill>
                  <a:srgbClr val="374151"/>
                </a:solidFill>
                <a:effectLst/>
                <a:latin typeface="Söhne"/>
              </a:rPr>
              <a:t>FileWave</a:t>
            </a:r>
            <a:endParaRPr lang="en-IN" sz="1400" b="0" i="0" dirty="0">
              <a:solidFill>
                <a:srgbClr val="374151"/>
              </a:solidFill>
              <a:effectLst/>
              <a:latin typeface="Söhne"/>
            </a:endParaRPr>
          </a:p>
          <a:p>
            <a:pPr marL="285750" indent="-285750">
              <a:buFont typeface="Arial" panose="020B0604020202020204" pitchFamily="34" charset="0"/>
              <a:buChar char="•"/>
            </a:pPr>
            <a:endParaRPr lang="en-IN" sz="1400" dirty="0">
              <a:solidFill>
                <a:srgbClr val="374151"/>
              </a:solidFill>
              <a:latin typeface="Söhne"/>
            </a:endParaRPr>
          </a:p>
          <a:p>
            <a:pPr marL="285750" indent="-285750">
              <a:buFont typeface="Arial" panose="020B0604020202020204" pitchFamily="34" charset="0"/>
              <a:buChar char="•"/>
            </a:pPr>
            <a:r>
              <a:rPr lang="en-IN" sz="1400" b="0" i="0" dirty="0">
                <a:solidFill>
                  <a:srgbClr val="374151"/>
                </a:solidFill>
                <a:effectLst/>
                <a:latin typeface="Söhne"/>
              </a:rPr>
              <a:t>A10 Networks</a:t>
            </a:r>
          </a:p>
          <a:p>
            <a:pPr marL="285750" indent="-285750">
              <a:buFont typeface="Arial" panose="020B0604020202020204" pitchFamily="34" charset="0"/>
              <a:buChar char="•"/>
            </a:pPr>
            <a:endParaRPr lang="en-IN" sz="1400" dirty="0">
              <a:solidFill>
                <a:srgbClr val="374151"/>
              </a:solidFill>
              <a:latin typeface="Söhne"/>
            </a:endParaRPr>
          </a:p>
          <a:p>
            <a:pPr marL="285750" indent="-285750">
              <a:buFont typeface="Arial" panose="020B0604020202020204" pitchFamily="34" charset="0"/>
              <a:buChar char="•"/>
            </a:pPr>
            <a:r>
              <a:rPr lang="en-IN" sz="1400" b="0" i="0" dirty="0">
                <a:solidFill>
                  <a:srgbClr val="374151"/>
                </a:solidFill>
                <a:effectLst/>
                <a:latin typeface="Söhne"/>
              </a:rPr>
              <a:t>Cyber Ark</a:t>
            </a:r>
          </a:p>
          <a:p>
            <a:pPr marL="285750" indent="-285750">
              <a:buFont typeface="Arial" panose="020B0604020202020204" pitchFamily="34" charset="0"/>
              <a:buChar char="•"/>
            </a:pPr>
            <a:endParaRPr lang="en-IN" sz="1200" dirty="0">
              <a:solidFill>
                <a:srgbClr val="374151"/>
              </a:solidFill>
              <a:latin typeface="Söhne"/>
            </a:endParaRPr>
          </a:p>
        </p:txBody>
      </p:sp>
      <p:sp>
        <p:nvSpPr>
          <p:cNvPr id="14" name="Rectangle 13">
            <a:extLst>
              <a:ext uri="{FF2B5EF4-FFF2-40B4-BE49-F238E27FC236}">
                <a16:creationId xmlns:a16="http://schemas.microsoft.com/office/drawing/2014/main" id="{91535034-9A3A-A0D9-5655-A5F5D944C322}"/>
              </a:ext>
            </a:extLst>
          </p:cNvPr>
          <p:cNvSpPr/>
          <p:nvPr/>
        </p:nvSpPr>
        <p:spPr>
          <a:xfrm>
            <a:off x="9110652" y="1451356"/>
            <a:ext cx="3059988" cy="461665"/>
          </a:xfrm>
          <a:prstGeom prst="rect">
            <a:avLst/>
          </a:prstGeom>
          <a:noFill/>
        </p:spPr>
        <p:txBody>
          <a:bodyPr wrap="square" lIns="91440" tIns="45720" rIns="91440" bIns="45720">
            <a:spAutoFit/>
          </a:bodyPr>
          <a:lstStyle/>
          <a:p>
            <a:pPr algn="ctr"/>
            <a:r>
              <a:rPr lang="en-US" sz="2400" dirty="0"/>
              <a:t>Services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3480ED80-1D3C-1969-1591-301A99A48CAE}"/>
              </a:ext>
            </a:extLst>
          </p:cNvPr>
          <p:cNvSpPr/>
          <p:nvPr/>
        </p:nvSpPr>
        <p:spPr>
          <a:xfrm>
            <a:off x="8921373" y="4105497"/>
            <a:ext cx="3059988" cy="461665"/>
          </a:xfrm>
          <a:prstGeom prst="rect">
            <a:avLst/>
          </a:prstGeom>
          <a:noFill/>
        </p:spPr>
        <p:txBody>
          <a:bodyPr wrap="square" lIns="91440" tIns="45720" rIns="91440" bIns="45720">
            <a:spAutoFit/>
          </a:bodyPr>
          <a:lstStyle/>
          <a:p>
            <a:pPr algn="ctr"/>
            <a:r>
              <a:rPr lang="en-US" sz="2400" dirty="0"/>
              <a:t>Partner</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04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677418" y="940534"/>
            <a:ext cx="10671048" cy="768096"/>
          </a:xfrm>
        </p:spPr>
        <p:txBody>
          <a:bodyPr/>
          <a:lstStyle/>
          <a:p>
            <a:r>
              <a:rPr lang="en-US" sz="2000" dirty="0"/>
              <a:t>Why Do I Want To Join Cloudlads?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2077376"/>
            <a:ext cx="3328416" cy="4207169"/>
          </a:xfrm>
        </p:spPr>
        <p:txBody>
          <a:bodyPr/>
          <a:lstStyle/>
          <a:p>
            <a:r>
              <a:rPr lang="en-US" sz="1600" dirty="0"/>
              <a:t>career growth </a:t>
            </a:r>
          </a:p>
          <a:p>
            <a:endParaRPr lang="en-US" sz="1100" dirty="0"/>
          </a:p>
          <a:p>
            <a:r>
              <a:rPr lang="en-US" sz="900" dirty="0"/>
              <a:t>Opportunities Highlighting the various career growth opportunities available at Cloudlads</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1911096" y="1592745"/>
            <a:ext cx="932688" cy="932688"/>
          </a:xfrm>
        </p:spPr>
      </p:pic>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443984" y="2077377"/>
            <a:ext cx="3328416" cy="4207168"/>
          </a:xfrm>
        </p:spPr>
        <p:txBody>
          <a:bodyPr/>
          <a:lstStyle/>
          <a:p>
            <a:r>
              <a:rPr lang="en-US" sz="1600" dirty="0"/>
              <a:t>Positive Company Culture</a:t>
            </a:r>
          </a:p>
          <a:p>
            <a:endParaRPr lang="en-US" sz="900" dirty="0"/>
          </a:p>
          <a:p>
            <a:r>
              <a:rPr lang="en-US" sz="900" dirty="0"/>
              <a:t>Fostering teamwork, employee engagement, and empowerment</a:t>
            </a:r>
          </a:p>
          <a:p>
            <a:endParaRPr lang="en-US" sz="1100" dirty="0"/>
          </a:p>
          <a:p>
            <a:endParaRPr lang="en-US" sz="1100" dirty="0"/>
          </a:p>
          <a:p>
            <a:endParaRPr lang="en-US" sz="1100" dirty="0"/>
          </a:p>
          <a:p>
            <a:endParaRPr lang="en-US" sz="1100" dirty="0"/>
          </a:p>
        </p:txBody>
      </p:sp>
      <p:sp>
        <p:nvSpPr>
          <p:cNvPr id="6" name="Text Placeholder 5">
            <a:extLst>
              <a:ext uri="{FF2B5EF4-FFF2-40B4-BE49-F238E27FC236}">
                <a16:creationId xmlns:a16="http://schemas.microsoft.com/office/drawing/2014/main" id="{5AD6749A-51D8-599C-7C31-9922CF228D32}"/>
              </a:ext>
            </a:extLst>
          </p:cNvPr>
          <p:cNvSpPr>
            <a:spLocks noGrp="1"/>
          </p:cNvSpPr>
          <p:nvPr>
            <p:ph type="body" idx="18"/>
          </p:nvPr>
        </p:nvSpPr>
        <p:spPr>
          <a:xfrm>
            <a:off x="934974" y="3751761"/>
            <a:ext cx="2770632" cy="2206752"/>
          </a:xfrm>
        </p:spPr>
        <p:txBody>
          <a:bodyPr/>
          <a:lstStyle/>
          <a:p>
            <a:r>
              <a:rPr lang="en-US" dirty="0"/>
              <a:t>Promotion</a:t>
            </a:r>
          </a:p>
          <a:p>
            <a:endParaRPr lang="en-US" dirty="0"/>
          </a:p>
          <a:p>
            <a:r>
              <a:rPr lang="en-US" dirty="0"/>
              <a:t>Mentorship</a:t>
            </a:r>
          </a:p>
          <a:p>
            <a:endParaRPr lang="en-US" dirty="0"/>
          </a:p>
          <a:p>
            <a:r>
              <a:rPr lang="en-US" dirty="0"/>
              <a:t>Training and Development</a:t>
            </a:r>
          </a:p>
          <a:p>
            <a:endParaRPr lang="en-US" dirty="0"/>
          </a:p>
          <a:p>
            <a:r>
              <a:rPr lang="en-US"/>
              <a:t>Exposure</a:t>
            </a:r>
            <a:endParaRPr lang="en-US" dirty="0"/>
          </a:p>
          <a:p>
            <a:pPr marL="0" indent="0">
              <a:buNone/>
            </a:pPr>
            <a:r>
              <a:rPr lang="en-US" dirty="0"/>
              <a:t>       </a:t>
            </a: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3"/>
          <a:srcRect t="85" b="85"/>
          <a:stretch/>
        </p:blipFill>
        <p:spPr>
          <a:xfrm>
            <a:off x="9290304" y="1592745"/>
            <a:ext cx="932688" cy="932688"/>
          </a:xfrm>
        </p:spPr>
      </p:pic>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4"/>
          <a:srcRect/>
          <a:stretch/>
        </p:blipFill>
        <p:spPr>
          <a:xfrm>
            <a:off x="5641848" y="1592745"/>
            <a:ext cx="932688" cy="932688"/>
          </a:xfrm>
        </p:spPr>
      </p:pic>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a:xfrm>
            <a:off x="621792" y="285817"/>
            <a:ext cx="3200400" cy="274320"/>
          </a:xfrm>
        </p:spPr>
        <p:txBody>
          <a:bodyPr/>
          <a:lstStyle/>
          <a:p>
            <a:r>
              <a:rPr lang="en-US" dirty="0"/>
              <a:t>Cloudlads India Private Limited</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51292" y="2059088"/>
            <a:ext cx="3328416" cy="4207168"/>
          </a:xfrm>
        </p:spPr>
        <p:txBody>
          <a:bodyPr/>
          <a:lstStyle/>
          <a:p>
            <a:r>
              <a:rPr lang="en-IN" altLang="zh-CN" sz="1600" dirty="0"/>
              <a:t>Work-Life Balance Chart</a:t>
            </a:r>
            <a:endParaRPr lang="en-IN" altLang="zh-CN" sz="900" dirty="0"/>
          </a:p>
          <a:p>
            <a:endParaRPr lang="en-IN" altLang="zh-CN" sz="900" dirty="0"/>
          </a:p>
          <a:p>
            <a:r>
              <a:rPr lang="en-IN" sz="900" dirty="0"/>
              <a:t>Percentage of The Employees who agree that the company maintains a healthy work-life Balance</a:t>
            </a:r>
            <a:endParaRPr lang="en-US" sz="900" dirty="0"/>
          </a:p>
        </p:txBody>
      </p:sp>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710684" y="3737499"/>
            <a:ext cx="2770632" cy="2206752"/>
          </a:xfrm>
        </p:spPr>
        <p:txBody>
          <a:bodyPr/>
          <a:lstStyle/>
          <a:p>
            <a:r>
              <a:rPr lang="en-US" dirty="0"/>
              <a:t>Encourages teamwork and open </a:t>
            </a:r>
            <a:r>
              <a:rPr lang="en-US"/>
              <a:t>communicaton</a:t>
            </a:r>
            <a:endParaRPr lang="en-US" dirty="0"/>
          </a:p>
          <a:p>
            <a:endParaRPr lang="en-US" dirty="0"/>
          </a:p>
          <a:p>
            <a:r>
              <a:rPr lang="en-US" dirty="0"/>
              <a:t>Encourages feedback and idea sharing</a:t>
            </a:r>
          </a:p>
          <a:p>
            <a:endParaRPr lang="en-US" dirty="0"/>
          </a:p>
          <a:p>
            <a:r>
              <a:rPr lang="en-US" dirty="0"/>
              <a:t> Encourages autonomy and decision-making</a:t>
            </a:r>
          </a:p>
        </p:txBody>
      </p:sp>
      <p:graphicFrame>
        <p:nvGraphicFramePr>
          <p:cNvPr id="13" name="Chart 12">
            <a:extLst>
              <a:ext uri="{FF2B5EF4-FFF2-40B4-BE49-F238E27FC236}">
                <a16:creationId xmlns:a16="http://schemas.microsoft.com/office/drawing/2014/main" id="{B6E9B2A7-3608-63CC-1649-DE2689E1C3DE}"/>
              </a:ext>
            </a:extLst>
          </p:cNvPr>
          <p:cNvGraphicFramePr/>
          <p:nvPr>
            <p:extLst>
              <p:ext uri="{D42A27DB-BD31-4B8C-83A1-F6EECF244321}">
                <p14:modId xmlns:p14="http://schemas.microsoft.com/office/powerpoint/2010/main" val="1471045480"/>
              </p:ext>
            </p:extLst>
          </p:nvPr>
        </p:nvGraphicFramePr>
        <p:xfrm>
          <a:off x="8362765" y="3737499"/>
          <a:ext cx="2837111" cy="238809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990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Vineet Kumar</a:t>
            </a:r>
          </a:p>
          <a:p>
            <a:r>
              <a:rPr lang="en-US" dirty="0"/>
              <a:t>Vineet.kumar_cs20@gla.ac.in</a:t>
            </a:r>
          </a:p>
          <a:p>
            <a:r>
              <a:rPr lang="en-US" dirty="0"/>
              <a:t>9631163320</a:t>
            </a:r>
          </a:p>
        </p:txBody>
      </p:sp>
      <p:sp>
        <p:nvSpPr>
          <p:cNvPr id="7" name="TextBox 6">
            <a:extLst>
              <a:ext uri="{FF2B5EF4-FFF2-40B4-BE49-F238E27FC236}">
                <a16:creationId xmlns:a16="http://schemas.microsoft.com/office/drawing/2014/main" id="{F4A9A59E-B6DC-146A-9949-E6D251A4C1B5}"/>
              </a:ext>
            </a:extLst>
          </p:cNvPr>
          <p:cNvSpPr txBox="1"/>
          <p:nvPr/>
        </p:nvSpPr>
        <p:spPr>
          <a:xfrm>
            <a:off x="419100" y="429696"/>
            <a:ext cx="6096000" cy="261610"/>
          </a:xfrm>
          <a:prstGeom prst="rect">
            <a:avLst/>
          </a:prstGeom>
          <a:noFill/>
        </p:spPr>
        <p:txBody>
          <a:bodyPr wrap="square">
            <a:spAutoFit/>
          </a:bodyPr>
          <a:lstStyle/>
          <a:p>
            <a:r>
              <a:rPr lang="en-IN" sz="1100" dirty="0">
                <a:solidFill>
                  <a:schemeClr val="accent6">
                    <a:lumMod val="75000"/>
                  </a:schemeClr>
                </a:solidFill>
              </a:rPr>
              <a:t>Cloudlads India Private Limited</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{00110FC9-EC27-43EE-9146-37346F67FDAE}tf78438558_win32</Template>
  <TotalTime>117</TotalTime>
  <Words>343</Words>
  <Application>Microsoft Office PowerPoint</Application>
  <PresentationFormat>Widescreen</PresentationFormat>
  <Paragraphs>101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Sabon Next LT</vt:lpstr>
      <vt:lpstr>Söhne</vt:lpstr>
      <vt:lpstr>Office Theme</vt:lpstr>
      <vt:lpstr>PRESENTATION on </vt:lpstr>
      <vt:lpstr>AGENDA</vt:lpstr>
      <vt:lpstr>Introduction</vt:lpstr>
      <vt:lpstr>          Competition,                    Strengths &amp; Weakness,              services &amp; partner </vt:lpstr>
      <vt:lpstr>Why Do I Want To Join Cloudlads?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dc:title>
  <dc:subject/>
  <dc:creator>vineet KUMAR</dc:creator>
  <cp:lastModifiedBy>vineet KUMAR</cp:lastModifiedBy>
  <cp:revision>1</cp:revision>
  <dcterms:created xsi:type="dcterms:W3CDTF">2023-04-23T09:45:18Z</dcterms:created>
  <dcterms:modified xsi:type="dcterms:W3CDTF">2023-04-25T17:19:17Z</dcterms:modified>
</cp:coreProperties>
</file>