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79" r:id="rId3"/>
    <p:sldId id="280" r:id="rId4"/>
    <p:sldId id="281" r:id="rId5"/>
    <p:sldId id="283" r:id="rId6"/>
    <p:sldId id="294" r:id="rId7"/>
    <p:sldId id="296" r:id="rId8"/>
    <p:sldId id="304" r:id="rId9"/>
    <p:sldId id="297" r:id="rId10"/>
    <p:sldId id="303" r:id="rId11"/>
    <p:sldId id="302" r:id="rId12"/>
    <p:sldId id="299" r:id="rId13"/>
    <p:sldId id="300" r:id="rId14"/>
    <p:sldId id="301" r:id="rId15"/>
    <p:sldId id="305" r:id="rId16"/>
    <p:sldId id="298" r:id="rId17"/>
    <p:sldId id="29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t KUMAR" userId="2245ce1c70b861a8" providerId="LiveId" clId="{06A70B98-309C-4BD7-8D22-16274CF4CAED}"/>
    <pc:docChg chg="undo custSel addSld delSld modSld sldOrd">
      <pc:chgData name="vineet KUMAR" userId="2245ce1c70b861a8" providerId="LiveId" clId="{06A70B98-309C-4BD7-8D22-16274CF4CAED}" dt="2023-02-11T03:47:15.967" v="473" actId="20577"/>
      <pc:docMkLst>
        <pc:docMk/>
      </pc:docMkLst>
      <pc:sldChg chg="addSp modSp mod">
        <pc:chgData name="vineet KUMAR" userId="2245ce1c70b861a8" providerId="LiveId" clId="{06A70B98-309C-4BD7-8D22-16274CF4CAED}" dt="2023-02-10T13:38:27.409" v="147" actId="404"/>
        <pc:sldMkLst>
          <pc:docMk/>
          <pc:sldMk cId="3855531800" sldId="279"/>
        </pc:sldMkLst>
        <pc:spChg chg="add mod">
          <ac:chgData name="vineet KUMAR" userId="2245ce1c70b861a8" providerId="LiveId" clId="{06A70B98-309C-4BD7-8D22-16274CF4CAED}" dt="2023-02-10T13:38:27.409" v="147" actId="404"/>
          <ac:spMkLst>
            <pc:docMk/>
            <pc:sldMk cId="3855531800" sldId="279"/>
            <ac:spMk id="4" creationId="{29D6E153-091F-A220-5AD0-501DB5C21D3B}"/>
          </ac:spMkLst>
        </pc:spChg>
      </pc:sldChg>
      <pc:sldChg chg="modSp mod">
        <pc:chgData name="vineet KUMAR" userId="2245ce1c70b861a8" providerId="LiveId" clId="{06A70B98-309C-4BD7-8D22-16274CF4CAED}" dt="2023-02-10T13:50:07.995" v="185" actId="20577"/>
        <pc:sldMkLst>
          <pc:docMk/>
          <pc:sldMk cId="979622006" sldId="280"/>
        </pc:sldMkLst>
        <pc:spChg chg="mod">
          <ac:chgData name="vineet KUMAR" userId="2245ce1c70b861a8" providerId="LiveId" clId="{06A70B98-309C-4BD7-8D22-16274CF4CAED}" dt="2023-02-10T13:50:07.995" v="185" actId="20577"/>
          <ac:spMkLst>
            <pc:docMk/>
            <pc:sldMk cId="979622006" sldId="280"/>
            <ac:spMk id="3" creationId="{1E0B8C4B-3A3C-9FD1-59FB-1666C1F09376}"/>
          </ac:spMkLst>
        </pc:spChg>
        <pc:spChg chg="mod">
          <ac:chgData name="vineet KUMAR" userId="2245ce1c70b861a8" providerId="LiveId" clId="{06A70B98-309C-4BD7-8D22-16274CF4CAED}" dt="2023-02-10T13:27:55.834" v="24" actId="20577"/>
          <ac:spMkLst>
            <pc:docMk/>
            <pc:sldMk cId="979622006" sldId="280"/>
            <ac:spMk id="14" creationId="{03571BF2-FCCE-E7A0-736D-9168D2BBFF63}"/>
          </ac:spMkLst>
        </pc:spChg>
      </pc:sldChg>
      <pc:sldChg chg="addSp modSp mod">
        <pc:chgData name="vineet KUMAR" userId="2245ce1c70b861a8" providerId="LiveId" clId="{06A70B98-309C-4BD7-8D22-16274CF4CAED}" dt="2023-02-10T13:38:32.652" v="148"/>
        <pc:sldMkLst>
          <pc:docMk/>
          <pc:sldMk cId="2952923800" sldId="281"/>
        </pc:sldMkLst>
        <pc:spChg chg="mod">
          <ac:chgData name="vineet KUMAR" userId="2245ce1c70b861a8" providerId="LiveId" clId="{06A70B98-309C-4BD7-8D22-16274CF4CAED}" dt="2023-02-10T13:29:07.812" v="63" actId="20577"/>
          <ac:spMkLst>
            <pc:docMk/>
            <pc:sldMk cId="2952923800" sldId="281"/>
            <ac:spMk id="2" creationId="{D53B219B-7E3A-7E84-6386-37313F0CFB09}"/>
          </ac:spMkLst>
        </pc:spChg>
        <pc:spChg chg="mod">
          <ac:chgData name="vineet KUMAR" userId="2245ce1c70b861a8" providerId="LiveId" clId="{06A70B98-309C-4BD7-8D22-16274CF4CAED}" dt="2023-02-10T13:29:15.923" v="86" actId="20577"/>
          <ac:spMkLst>
            <pc:docMk/>
            <pc:sldMk cId="2952923800" sldId="281"/>
            <ac:spMk id="3" creationId="{A2E339BF-E6D7-DD0E-AF02-6813852EE723}"/>
          </ac:spMkLst>
        </pc:spChg>
        <pc:spChg chg="add mod">
          <ac:chgData name="vineet KUMAR" userId="2245ce1c70b861a8" providerId="LiveId" clId="{06A70B98-309C-4BD7-8D22-16274CF4CAED}" dt="2023-02-10T13:38:32.652" v="148"/>
          <ac:spMkLst>
            <pc:docMk/>
            <pc:sldMk cId="2952923800" sldId="281"/>
            <ac:spMk id="4" creationId="{1113AFF8-9988-E9AE-1297-5FC74539655E}"/>
          </ac:spMkLst>
        </pc:spChg>
      </pc:sldChg>
      <pc:sldChg chg="del">
        <pc:chgData name="vineet KUMAR" userId="2245ce1c70b861a8" providerId="LiveId" clId="{06A70B98-309C-4BD7-8D22-16274CF4CAED}" dt="2023-02-10T13:37:24.137" v="134" actId="47"/>
        <pc:sldMkLst>
          <pc:docMk/>
          <pc:sldMk cId="685681062" sldId="282"/>
        </pc:sldMkLst>
      </pc:sldChg>
      <pc:sldChg chg="addSp delSp modSp mod">
        <pc:chgData name="vineet KUMAR" userId="2245ce1c70b861a8" providerId="LiveId" clId="{06A70B98-309C-4BD7-8D22-16274CF4CAED}" dt="2023-02-11T03:45:15.751" v="248" actId="1076"/>
        <pc:sldMkLst>
          <pc:docMk/>
          <pc:sldMk cId="2903841477" sldId="283"/>
        </pc:sldMkLst>
        <pc:spChg chg="del mod">
          <ac:chgData name="vineet KUMAR" userId="2245ce1c70b861a8" providerId="LiveId" clId="{06A70B98-309C-4BD7-8D22-16274CF4CAED}" dt="2023-02-11T03:45:07.316" v="245" actId="478"/>
          <ac:spMkLst>
            <pc:docMk/>
            <pc:sldMk cId="2903841477" sldId="283"/>
            <ac:spMk id="2" creationId="{69125542-D540-B766-0FA1-10DE2ED0495C}"/>
          </ac:spMkLst>
        </pc:spChg>
        <pc:spChg chg="add del mod">
          <ac:chgData name="vineet KUMAR" userId="2245ce1c70b861a8" providerId="LiveId" clId="{06A70B98-309C-4BD7-8D22-16274CF4CAED}" dt="2023-02-10T13:28:13.837" v="36" actId="478"/>
          <ac:spMkLst>
            <pc:docMk/>
            <pc:sldMk cId="2903841477" sldId="283"/>
            <ac:spMk id="4" creationId="{7D639ECD-106F-A593-9691-57EED0842DE0}"/>
          </ac:spMkLst>
        </pc:spChg>
        <pc:spChg chg="add del mod">
          <ac:chgData name="vineet KUMAR" userId="2245ce1c70b861a8" providerId="LiveId" clId="{06A70B98-309C-4BD7-8D22-16274CF4CAED}" dt="2023-02-11T03:45:10.578" v="247" actId="478"/>
          <ac:spMkLst>
            <pc:docMk/>
            <pc:sldMk cId="2903841477" sldId="283"/>
            <ac:spMk id="4" creationId="{ED8DB7E0-11DD-02EA-2F4C-20F869B2FB2E}"/>
          </ac:spMkLst>
        </pc:spChg>
        <pc:spChg chg="add mod">
          <ac:chgData name="vineet KUMAR" userId="2245ce1c70b861a8" providerId="LiveId" clId="{06A70B98-309C-4BD7-8D22-16274CF4CAED}" dt="2023-02-11T03:45:15.751" v="248" actId="1076"/>
          <ac:spMkLst>
            <pc:docMk/>
            <pc:sldMk cId="2903841477" sldId="283"/>
            <ac:spMk id="5" creationId="{549E400E-5F73-DD2C-2559-60F66ACE724D}"/>
          </ac:spMkLst>
        </pc:spChg>
        <pc:spChg chg="mod">
          <ac:chgData name="vineet KUMAR" userId="2245ce1c70b861a8" providerId="LiveId" clId="{06A70B98-309C-4BD7-8D22-16274CF4CAED}" dt="2023-02-10T13:28:25.713" v="37"/>
          <ac:spMkLst>
            <pc:docMk/>
            <pc:sldMk cId="2903841477" sldId="283"/>
            <ac:spMk id="6" creationId="{A6DDBB02-9464-CEB2-1790-240E71187667}"/>
          </ac:spMkLst>
        </pc:spChg>
        <pc:graphicFrameChg chg="del">
          <ac:chgData name="vineet KUMAR" userId="2245ce1c70b861a8" providerId="LiveId" clId="{06A70B98-309C-4BD7-8D22-16274CF4CAED}" dt="2023-02-10T13:28:11.040" v="35" actId="478"/>
          <ac:graphicFrameMkLst>
            <pc:docMk/>
            <pc:sldMk cId="2903841477" sldId="283"/>
            <ac:graphicFrameMk id="5" creationId="{ED69F325-47F8-5A12-D3A4-2BB6ADB3D0B6}"/>
          </ac:graphicFrameMkLst>
        </pc:graphicFrameChg>
        <pc:graphicFrameChg chg="add mod modGraphic">
          <ac:chgData name="vineet KUMAR" userId="2245ce1c70b861a8" providerId="LiveId" clId="{06A70B98-309C-4BD7-8D22-16274CF4CAED}" dt="2023-02-10T13:36:42.149" v="98" actId="207"/>
          <ac:graphicFrameMkLst>
            <pc:docMk/>
            <pc:sldMk cId="2903841477" sldId="283"/>
            <ac:graphicFrameMk id="8" creationId="{9E49AC41-3555-991E-3470-7D0E6E54612F}"/>
          </ac:graphicFrameMkLst>
        </pc:graphicFrameChg>
      </pc:sldChg>
      <pc:sldChg chg="del">
        <pc:chgData name="vineet KUMAR" userId="2245ce1c70b861a8" providerId="LiveId" clId="{06A70B98-309C-4BD7-8D22-16274CF4CAED}" dt="2023-02-10T13:37:21.963" v="133" actId="47"/>
        <pc:sldMkLst>
          <pc:docMk/>
          <pc:sldMk cId="2886474736" sldId="284"/>
        </pc:sldMkLst>
      </pc:sldChg>
      <pc:sldChg chg="del">
        <pc:chgData name="vineet KUMAR" userId="2245ce1c70b861a8" providerId="LiveId" clId="{06A70B98-309C-4BD7-8D22-16274CF4CAED}" dt="2023-02-10T13:37:25.446" v="135" actId="47"/>
        <pc:sldMkLst>
          <pc:docMk/>
          <pc:sldMk cId="2011930182" sldId="285"/>
        </pc:sldMkLst>
      </pc:sldChg>
      <pc:sldChg chg="del">
        <pc:chgData name="vineet KUMAR" userId="2245ce1c70b861a8" providerId="LiveId" clId="{06A70B98-309C-4BD7-8D22-16274CF4CAED}" dt="2023-02-10T13:37:26.326" v="136" actId="47"/>
        <pc:sldMkLst>
          <pc:docMk/>
          <pc:sldMk cId="2452269796" sldId="287"/>
        </pc:sldMkLst>
      </pc:sldChg>
      <pc:sldChg chg="del">
        <pc:chgData name="vineet KUMAR" userId="2245ce1c70b861a8" providerId="LiveId" clId="{06A70B98-309C-4BD7-8D22-16274CF4CAED}" dt="2023-02-10T13:37:28.804" v="137" actId="47"/>
        <pc:sldMkLst>
          <pc:docMk/>
          <pc:sldMk cId="1600494506" sldId="288"/>
        </pc:sldMkLst>
      </pc:sldChg>
      <pc:sldChg chg="addSp delSp modSp del mod">
        <pc:chgData name="vineet KUMAR" userId="2245ce1c70b861a8" providerId="LiveId" clId="{06A70B98-309C-4BD7-8D22-16274CF4CAED}" dt="2023-02-11T03:45:26.170" v="249" actId="2696"/>
        <pc:sldMkLst>
          <pc:docMk/>
          <pc:sldMk cId="2502887943" sldId="289"/>
        </pc:sldMkLst>
        <pc:spChg chg="add del mod">
          <ac:chgData name="vineet KUMAR" userId="2245ce1c70b861a8" providerId="LiveId" clId="{06A70B98-309C-4BD7-8D22-16274CF4CAED}" dt="2023-02-11T03:44:56.929" v="243" actId="21"/>
          <ac:spMkLst>
            <pc:docMk/>
            <pc:sldMk cId="2502887943" sldId="289"/>
            <ac:spMk id="3" creationId="{161F2709-BADD-A597-C1F5-6370CA4569A6}"/>
          </ac:spMkLst>
        </pc:spChg>
        <pc:spChg chg="add mod">
          <ac:chgData name="vineet KUMAR" userId="2245ce1c70b861a8" providerId="LiveId" clId="{06A70B98-309C-4BD7-8D22-16274CF4CAED}" dt="2023-02-11T03:44:58.529" v="244" actId="21"/>
          <ac:spMkLst>
            <pc:docMk/>
            <pc:sldMk cId="2502887943" sldId="289"/>
            <ac:spMk id="5" creationId="{E2C39432-37D8-E13E-50E8-0A13B0F5468F}"/>
          </ac:spMkLst>
        </pc:spChg>
        <pc:spChg chg="add del">
          <ac:chgData name="vineet KUMAR" userId="2245ce1c70b861a8" providerId="LiveId" clId="{06A70B98-309C-4BD7-8D22-16274CF4CAED}" dt="2023-02-11T03:44:58.529" v="244" actId="21"/>
          <ac:spMkLst>
            <pc:docMk/>
            <pc:sldMk cId="2502887943" sldId="289"/>
            <ac:spMk id="7" creationId="{330A5BFC-C134-C072-C14D-9E51A94C8E7E}"/>
          </ac:spMkLst>
        </pc:spChg>
      </pc:sldChg>
      <pc:sldChg chg="del">
        <pc:chgData name="vineet KUMAR" userId="2245ce1c70b861a8" providerId="LiveId" clId="{06A70B98-309C-4BD7-8D22-16274CF4CAED}" dt="2023-02-11T03:45:51.272" v="253" actId="2696"/>
        <pc:sldMkLst>
          <pc:docMk/>
          <pc:sldMk cId="3170280394" sldId="290"/>
        </pc:sldMkLst>
      </pc:sldChg>
      <pc:sldChg chg="modSp del mod">
        <pc:chgData name="vineet KUMAR" userId="2245ce1c70b861a8" providerId="LiveId" clId="{06A70B98-309C-4BD7-8D22-16274CF4CAED}" dt="2023-02-11T03:45:48.437" v="252" actId="2696"/>
        <pc:sldMkLst>
          <pc:docMk/>
          <pc:sldMk cId="249904479" sldId="291"/>
        </pc:sldMkLst>
        <pc:spChg chg="mod">
          <ac:chgData name="vineet KUMAR" userId="2245ce1c70b861a8" providerId="LiveId" clId="{06A70B98-309C-4BD7-8D22-16274CF4CAED}" dt="2023-02-10T13:37:57.220" v="139"/>
          <ac:spMkLst>
            <pc:docMk/>
            <pc:sldMk cId="249904479" sldId="291"/>
            <ac:spMk id="101" creationId="{A45E958A-ABCE-B639-C555-90CCC88988C5}"/>
          </ac:spMkLst>
        </pc:spChg>
      </pc:sldChg>
      <pc:sldChg chg="modSp mod">
        <pc:chgData name="vineet KUMAR" userId="2245ce1c70b861a8" providerId="LiveId" clId="{06A70B98-309C-4BD7-8D22-16274CF4CAED}" dt="2023-02-11T03:47:15.967" v="473" actId="20577"/>
        <pc:sldMkLst>
          <pc:docMk/>
          <pc:sldMk cId="94818171" sldId="292"/>
        </pc:sldMkLst>
        <pc:spChg chg="mod">
          <ac:chgData name="vineet KUMAR" userId="2245ce1c70b861a8" providerId="LiveId" clId="{06A70B98-309C-4BD7-8D22-16274CF4CAED}" dt="2023-02-11T03:47:15.967" v="473" actId="20577"/>
          <ac:spMkLst>
            <pc:docMk/>
            <pc:sldMk cId="94818171" sldId="292"/>
            <ac:spMk id="3" creationId="{2BE8FDE3-DBA4-6A04-C75D-E56FE92EF368}"/>
          </ac:spMkLst>
        </pc:spChg>
        <pc:spChg chg="mod">
          <ac:chgData name="vineet KUMAR" userId="2245ce1c70b861a8" providerId="LiveId" clId="{06A70B98-309C-4BD7-8D22-16274CF4CAED}" dt="2023-02-10T13:37:51.197" v="138"/>
          <ac:spMkLst>
            <pc:docMk/>
            <pc:sldMk cId="94818171" sldId="292"/>
            <ac:spMk id="4" creationId="{D5BA2433-990B-A170-369A-3DF4A9B33BFA}"/>
          </ac:spMkLst>
        </pc:spChg>
      </pc:sldChg>
      <pc:sldChg chg="addSp modSp">
        <pc:chgData name="vineet KUMAR" userId="2245ce1c70b861a8" providerId="LiveId" clId="{06A70B98-309C-4BD7-8D22-16274CF4CAED}" dt="2023-02-10T13:38:42.213" v="150"/>
        <pc:sldMkLst>
          <pc:docMk/>
          <pc:sldMk cId="1003962426" sldId="293"/>
        </pc:sldMkLst>
        <pc:spChg chg="add mod">
          <ac:chgData name="vineet KUMAR" userId="2245ce1c70b861a8" providerId="LiveId" clId="{06A70B98-309C-4BD7-8D22-16274CF4CAED}" dt="2023-02-10T13:38:42.213" v="150"/>
          <ac:spMkLst>
            <pc:docMk/>
            <pc:sldMk cId="1003962426" sldId="293"/>
            <ac:spMk id="7" creationId="{1983F430-840D-7FE0-05C3-898F5244DF32}"/>
          </ac:spMkLst>
        </pc:spChg>
      </pc:sldChg>
      <pc:sldChg chg="addSp delSp modSp add mod ord">
        <pc:chgData name="vineet KUMAR" userId="2245ce1c70b861a8" providerId="LiveId" clId="{06A70B98-309C-4BD7-8D22-16274CF4CAED}" dt="2023-02-10T13:38:37.211" v="149"/>
        <pc:sldMkLst>
          <pc:docMk/>
          <pc:sldMk cId="233190361" sldId="294"/>
        </pc:sldMkLst>
        <pc:spChg chg="mod">
          <ac:chgData name="vineet KUMAR" userId="2245ce1c70b861a8" providerId="LiveId" clId="{06A70B98-309C-4BD7-8D22-16274CF4CAED}" dt="2023-02-10T13:37:04.149" v="108" actId="20577"/>
          <ac:spMkLst>
            <pc:docMk/>
            <pc:sldMk cId="233190361" sldId="294"/>
            <ac:spMk id="2" creationId="{D53B219B-7E3A-7E84-6386-37313F0CFB09}"/>
          </ac:spMkLst>
        </pc:spChg>
        <pc:spChg chg="mod">
          <ac:chgData name="vineet KUMAR" userId="2245ce1c70b861a8" providerId="LiveId" clId="{06A70B98-309C-4BD7-8D22-16274CF4CAED}" dt="2023-02-10T13:37:17.807" v="132" actId="20577"/>
          <ac:spMkLst>
            <pc:docMk/>
            <pc:sldMk cId="233190361" sldId="294"/>
            <ac:spMk id="3" creationId="{A2E339BF-E6D7-DD0E-AF02-6813852EE723}"/>
          </ac:spMkLst>
        </pc:spChg>
        <pc:spChg chg="add del">
          <ac:chgData name="vineet KUMAR" userId="2245ce1c70b861a8" providerId="LiveId" clId="{06A70B98-309C-4BD7-8D22-16274CF4CAED}" dt="2023-02-10T13:38:06.909" v="141" actId="22"/>
          <ac:spMkLst>
            <pc:docMk/>
            <pc:sldMk cId="233190361" sldId="294"/>
            <ac:spMk id="5" creationId="{49115EF1-0818-B024-E169-C656E0C60678}"/>
          </ac:spMkLst>
        </pc:spChg>
        <pc:spChg chg="add mod">
          <ac:chgData name="vineet KUMAR" userId="2245ce1c70b861a8" providerId="LiveId" clId="{06A70B98-309C-4BD7-8D22-16274CF4CAED}" dt="2023-02-10T13:38:37.211" v="149"/>
          <ac:spMkLst>
            <pc:docMk/>
            <pc:sldMk cId="233190361" sldId="294"/>
            <ac:spMk id="6" creationId="{FC58A045-D7D4-3BB9-DBAE-5DBB42B29160}"/>
          </ac:spMkLst>
        </pc:spChg>
      </pc:sldChg>
      <pc:sldChg chg="new del">
        <pc:chgData name="vineet KUMAR" userId="2245ce1c70b861a8" providerId="LiveId" clId="{06A70B98-309C-4BD7-8D22-16274CF4CAED}" dt="2023-02-11T03:40:15.109" v="189" actId="47"/>
        <pc:sldMkLst>
          <pc:docMk/>
          <pc:sldMk cId="3348783365" sldId="295"/>
        </pc:sldMkLst>
      </pc:sldChg>
      <pc:sldChg chg="addSp modSp new mod">
        <pc:chgData name="vineet KUMAR" userId="2245ce1c70b861a8" providerId="LiveId" clId="{06A70B98-309C-4BD7-8D22-16274CF4CAED}" dt="2023-02-11T03:43:14.150" v="211"/>
        <pc:sldMkLst>
          <pc:docMk/>
          <pc:sldMk cId="1209030579" sldId="296"/>
        </pc:sldMkLst>
        <pc:spChg chg="mod">
          <ac:chgData name="vineet KUMAR" userId="2245ce1c70b861a8" providerId="LiveId" clId="{06A70B98-309C-4BD7-8D22-16274CF4CAED}" dt="2023-02-11T03:43:14.150" v="211"/>
          <ac:spMkLst>
            <pc:docMk/>
            <pc:sldMk cId="1209030579" sldId="296"/>
            <ac:spMk id="2" creationId="{38B065F7-3A2D-3945-AB3B-4ED62D441B89}"/>
          </ac:spMkLst>
        </pc:spChg>
        <pc:picChg chg="add mod">
          <ac:chgData name="vineet KUMAR" userId="2245ce1c70b861a8" providerId="LiveId" clId="{06A70B98-309C-4BD7-8D22-16274CF4CAED}" dt="2023-02-11T03:40:25.391" v="190"/>
          <ac:picMkLst>
            <pc:docMk/>
            <pc:sldMk cId="1209030579" sldId="296"/>
            <ac:picMk id="4" creationId="{5AE3FB33-038F-3BF9-5803-61141B46AC1B}"/>
          </ac:picMkLst>
        </pc:picChg>
      </pc:sldChg>
      <pc:sldChg chg="addSp modSp add mod">
        <pc:chgData name="vineet KUMAR" userId="2245ce1c70b861a8" providerId="LiveId" clId="{06A70B98-309C-4BD7-8D22-16274CF4CAED}" dt="2023-02-11T03:43:31.334" v="217"/>
        <pc:sldMkLst>
          <pc:docMk/>
          <pc:sldMk cId="409354576" sldId="297"/>
        </pc:sldMkLst>
        <pc:spChg chg="mod">
          <ac:chgData name="vineet KUMAR" userId="2245ce1c70b861a8" providerId="LiveId" clId="{06A70B98-309C-4BD7-8D22-16274CF4CAED}" dt="2023-02-11T03:43:31.334" v="217"/>
          <ac:spMkLst>
            <pc:docMk/>
            <pc:sldMk cId="409354576" sldId="297"/>
            <ac:spMk id="2" creationId="{38B065F7-3A2D-3945-AB3B-4ED62D441B89}"/>
          </ac:spMkLst>
        </pc:spChg>
        <pc:picChg chg="add mod">
          <ac:chgData name="vineet KUMAR" userId="2245ce1c70b861a8" providerId="LiveId" clId="{06A70B98-309C-4BD7-8D22-16274CF4CAED}" dt="2023-02-11T03:43:28.946" v="216" actId="1076"/>
          <ac:picMkLst>
            <pc:docMk/>
            <pc:sldMk cId="409354576" sldId="297"/>
            <ac:picMk id="4" creationId="{142050C4-4F3C-71CD-7164-F209A066C455}"/>
          </ac:picMkLst>
        </pc:picChg>
      </pc:sldChg>
      <pc:sldChg chg="addSp modSp add mod">
        <pc:chgData name="vineet KUMAR" userId="2245ce1c70b861a8" providerId="LiveId" clId="{06A70B98-309C-4BD7-8D22-16274CF4CAED}" dt="2023-02-11T03:44:42.184" v="241"/>
        <pc:sldMkLst>
          <pc:docMk/>
          <pc:sldMk cId="1432104432" sldId="298"/>
        </pc:sldMkLst>
        <pc:spChg chg="mod">
          <ac:chgData name="vineet KUMAR" userId="2245ce1c70b861a8" providerId="LiveId" clId="{06A70B98-309C-4BD7-8D22-16274CF4CAED}" dt="2023-02-11T03:44:42.184" v="241"/>
          <ac:spMkLst>
            <pc:docMk/>
            <pc:sldMk cId="1432104432" sldId="298"/>
            <ac:spMk id="2" creationId="{38B065F7-3A2D-3945-AB3B-4ED62D441B89}"/>
          </ac:spMkLst>
        </pc:spChg>
        <pc:picChg chg="add mod">
          <ac:chgData name="vineet KUMAR" userId="2245ce1c70b861a8" providerId="LiveId" clId="{06A70B98-309C-4BD7-8D22-16274CF4CAED}" dt="2023-02-11T03:44:40.193" v="240" actId="1076"/>
          <ac:picMkLst>
            <pc:docMk/>
            <pc:sldMk cId="1432104432" sldId="298"/>
            <ac:picMk id="5" creationId="{E3CD6865-34F5-1637-2DA3-7243842C4138}"/>
          </ac:picMkLst>
        </pc:picChg>
      </pc:sldChg>
      <pc:sldChg chg="addSp modSp add mod">
        <pc:chgData name="vineet KUMAR" userId="2245ce1c70b861a8" providerId="LiveId" clId="{06A70B98-309C-4BD7-8D22-16274CF4CAED}" dt="2023-02-11T03:44:01.444" v="227"/>
        <pc:sldMkLst>
          <pc:docMk/>
          <pc:sldMk cId="2674971235" sldId="299"/>
        </pc:sldMkLst>
        <pc:spChg chg="mod">
          <ac:chgData name="vineet KUMAR" userId="2245ce1c70b861a8" providerId="LiveId" clId="{06A70B98-309C-4BD7-8D22-16274CF4CAED}" dt="2023-02-11T03:44:01.444" v="227"/>
          <ac:spMkLst>
            <pc:docMk/>
            <pc:sldMk cId="2674971235" sldId="299"/>
            <ac:spMk id="2" creationId="{38B065F7-3A2D-3945-AB3B-4ED62D441B89}"/>
          </ac:spMkLst>
        </pc:spChg>
        <pc:picChg chg="add mod">
          <ac:chgData name="vineet KUMAR" userId="2245ce1c70b861a8" providerId="LiveId" clId="{06A70B98-309C-4BD7-8D22-16274CF4CAED}" dt="2023-02-11T03:43:58.979" v="226" actId="1076"/>
          <ac:picMkLst>
            <pc:docMk/>
            <pc:sldMk cId="2674971235" sldId="299"/>
            <ac:picMk id="4" creationId="{8757FE60-D2FF-D571-1BFE-51F6B885A924}"/>
          </ac:picMkLst>
        </pc:picChg>
      </pc:sldChg>
      <pc:sldChg chg="addSp modSp add mod">
        <pc:chgData name="vineet KUMAR" userId="2245ce1c70b861a8" providerId="LiveId" clId="{06A70B98-309C-4BD7-8D22-16274CF4CAED}" dt="2023-02-11T03:44:15.185" v="230"/>
        <pc:sldMkLst>
          <pc:docMk/>
          <pc:sldMk cId="634700818" sldId="300"/>
        </pc:sldMkLst>
        <pc:spChg chg="mod">
          <ac:chgData name="vineet KUMAR" userId="2245ce1c70b861a8" providerId="LiveId" clId="{06A70B98-309C-4BD7-8D22-16274CF4CAED}" dt="2023-02-11T03:44:15.185" v="230"/>
          <ac:spMkLst>
            <pc:docMk/>
            <pc:sldMk cId="634700818" sldId="300"/>
            <ac:spMk id="2" creationId="{38B065F7-3A2D-3945-AB3B-4ED62D441B89}"/>
          </ac:spMkLst>
        </pc:spChg>
        <pc:picChg chg="add mod">
          <ac:chgData name="vineet KUMAR" userId="2245ce1c70b861a8" providerId="LiveId" clId="{06A70B98-309C-4BD7-8D22-16274CF4CAED}" dt="2023-02-11T03:44:09.318" v="229" actId="1076"/>
          <ac:picMkLst>
            <pc:docMk/>
            <pc:sldMk cId="634700818" sldId="300"/>
            <ac:picMk id="5" creationId="{CD6F8EC4-765A-87E7-A163-187DD43922E9}"/>
          </ac:picMkLst>
        </pc:picChg>
      </pc:sldChg>
      <pc:sldChg chg="addSp modSp add mod">
        <pc:chgData name="vineet KUMAR" userId="2245ce1c70b861a8" providerId="LiveId" clId="{06A70B98-309C-4BD7-8D22-16274CF4CAED}" dt="2023-02-11T03:44:24.819" v="234"/>
        <pc:sldMkLst>
          <pc:docMk/>
          <pc:sldMk cId="3124030375" sldId="301"/>
        </pc:sldMkLst>
        <pc:spChg chg="mod">
          <ac:chgData name="vineet KUMAR" userId="2245ce1c70b861a8" providerId="LiveId" clId="{06A70B98-309C-4BD7-8D22-16274CF4CAED}" dt="2023-02-11T03:44:24.819" v="234"/>
          <ac:spMkLst>
            <pc:docMk/>
            <pc:sldMk cId="3124030375" sldId="301"/>
            <ac:spMk id="2" creationId="{38B065F7-3A2D-3945-AB3B-4ED62D441B89}"/>
          </ac:spMkLst>
        </pc:spChg>
        <pc:picChg chg="add mod">
          <ac:chgData name="vineet KUMAR" userId="2245ce1c70b861a8" providerId="LiveId" clId="{06A70B98-309C-4BD7-8D22-16274CF4CAED}" dt="2023-02-11T03:44:22.434" v="233" actId="1076"/>
          <ac:picMkLst>
            <pc:docMk/>
            <pc:sldMk cId="3124030375" sldId="301"/>
            <ac:picMk id="5" creationId="{4B869B42-17ED-89D4-F32E-93B40CBAF023}"/>
          </ac:picMkLst>
        </pc:picChg>
      </pc:sldChg>
      <pc:sldChg chg="addSp modSp add mod">
        <pc:chgData name="vineet KUMAR" userId="2245ce1c70b861a8" providerId="LiveId" clId="{06A70B98-309C-4BD7-8D22-16274CF4CAED}" dt="2023-02-11T03:43:50.949" v="223"/>
        <pc:sldMkLst>
          <pc:docMk/>
          <pc:sldMk cId="2717158219" sldId="302"/>
        </pc:sldMkLst>
        <pc:spChg chg="mod">
          <ac:chgData name="vineet KUMAR" userId="2245ce1c70b861a8" providerId="LiveId" clId="{06A70B98-309C-4BD7-8D22-16274CF4CAED}" dt="2023-02-11T03:43:50.949" v="223"/>
          <ac:spMkLst>
            <pc:docMk/>
            <pc:sldMk cId="2717158219" sldId="302"/>
            <ac:spMk id="2" creationId="{38B065F7-3A2D-3945-AB3B-4ED62D441B89}"/>
          </ac:spMkLst>
        </pc:spChg>
        <pc:picChg chg="add mod">
          <ac:chgData name="vineet KUMAR" userId="2245ce1c70b861a8" providerId="LiveId" clId="{06A70B98-309C-4BD7-8D22-16274CF4CAED}" dt="2023-02-11T03:43:48.574" v="222" actId="1076"/>
          <ac:picMkLst>
            <pc:docMk/>
            <pc:sldMk cId="2717158219" sldId="302"/>
            <ac:picMk id="4" creationId="{7268EE3A-FD2F-3544-42A7-1CAB02E9A65C}"/>
          </ac:picMkLst>
        </pc:picChg>
      </pc:sldChg>
      <pc:sldChg chg="addSp modSp add mod">
        <pc:chgData name="vineet KUMAR" userId="2245ce1c70b861a8" providerId="LiveId" clId="{06A70B98-309C-4BD7-8D22-16274CF4CAED}" dt="2023-02-11T03:43:42.254" v="220"/>
        <pc:sldMkLst>
          <pc:docMk/>
          <pc:sldMk cId="2765317822" sldId="303"/>
        </pc:sldMkLst>
        <pc:spChg chg="mod">
          <ac:chgData name="vineet KUMAR" userId="2245ce1c70b861a8" providerId="LiveId" clId="{06A70B98-309C-4BD7-8D22-16274CF4CAED}" dt="2023-02-11T03:43:42.254" v="220"/>
          <ac:spMkLst>
            <pc:docMk/>
            <pc:sldMk cId="2765317822" sldId="303"/>
            <ac:spMk id="2" creationId="{38B065F7-3A2D-3945-AB3B-4ED62D441B89}"/>
          </ac:spMkLst>
        </pc:spChg>
        <pc:picChg chg="add mod">
          <ac:chgData name="vineet KUMAR" userId="2245ce1c70b861a8" providerId="LiveId" clId="{06A70B98-309C-4BD7-8D22-16274CF4CAED}" dt="2023-02-11T03:43:39.923" v="219" actId="1076"/>
          <ac:picMkLst>
            <pc:docMk/>
            <pc:sldMk cId="2765317822" sldId="303"/>
            <ac:picMk id="4" creationId="{5D3DA4DC-F978-F001-217D-C23C8B15A578}"/>
          </ac:picMkLst>
        </pc:picChg>
      </pc:sldChg>
      <pc:sldChg chg="addSp modSp add mod ord">
        <pc:chgData name="vineet KUMAR" userId="2245ce1c70b861a8" providerId="LiveId" clId="{06A70B98-309C-4BD7-8D22-16274CF4CAED}" dt="2023-02-11T03:43:22.499" v="214"/>
        <pc:sldMkLst>
          <pc:docMk/>
          <pc:sldMk cId="2588806220" sldId="304"/>
        </pc:sldMkLst>
        <pc:spChg chg="mod">
          <ac:chgData name="vineet KUMAR" userId="2245ce1c70b861a8" providerId="LiveId" clId="{06A70B98-309C-4BD7-8D22-16274CF4CAED}" dt="2023-02-11T03:43:22.499" v="214"/>
          <ac:spMkLst>
            <pc:docMk/>
            <pc:sldMk cId="2588806220" sldId="304"/>
            <ac:spMk id="2" creationId="{38B065F7-3A2D-3945-AB3B-4ED62D441B89}"/>
          </ac:spMkLst>
        </pc:spChg>
        <pc:picChg chg="add mod">
          <ac:chgData name="vineet KUMAR" userId="2245ce1c70b861a8" providerId="LiveId" clId="{06A70B98-309C-4BD7-8D22-16274CF4CAED}" dt="2023-02-11T03:43:20.161" v="213" actId="1076"/>
          <ac:picMkLst>
            <pc:docMk/>
            <pc:sldMk cId="2588806220" sldId="304"/>
            <ac:picMk id="4" creationId="{DBB10773-8971-B39E-C8AA-8672592A6AD3}"/>
          </ac:picMkLst>
        </pc:picChg>
      </pc:sldChg>
      <pc:sldChg chg="addSp modSp add mod">
        <pc:chgData name="vineet KUMAR" userId="2245ce1c70b861a8" providerId="LiveId" clId="{06A70B98-309C-4BD7-8D22-16274CF4CAED}" dt="2023-02-11T03:44:32.733" v="237"/>
        <pc:sldMkLst>
          <pc:docMk/>
          <pc:sldMk cId="1745245730" sldId="305"/>
        </pc:sldMkLst>
        <pc:spChg chg="mod">
          <ac:chgData name="vineet KUMAR" userId="2245ce1c70b861a8" providerId="LiveId" clId="{06A70B98-309C-4BD7-8D22-16274CF4CAED}" dt="2023-02-11T03:44:32.733" v="237"/>
          <ac:spMkLst>
            <pc:docMk/>
            <pc:sldMk cId="1745245730" sldId="305"/>
            <ac:spMk id="2" creationId="{38B065F7-3A2D-3945-AB3B-4ED62D441B89}"/>
          </ac:spMkLst>
        </pc:spChg>
        <pc:picChg chg="add mod">
          <ac:chgData name="vineet KUMAR" userId="2245ce1c70b861a8" providerId="LiveId" clId="{06A70B98-309C-4BD7-8D22-16274CF4CAED}" dt="2023-02-11T03:44:30.452" v="236" actId="1076"/>
          <ac:picMkLst>
            <pc:docMk/>
            <pc:sldMk cId="1745245730" sldId="305"/>
            <ac:picMk id="5" creationId="{72D59BB2-894C-A1F9-BC0D-F86712109F6A}"/>
          </ac:picMkLst>
        </pc:picChg>
      </pc:sldChg>
      <pc:sldChg chg="add del">
        <pc:chgData name="vineet KUMAR" userId="2245ce1c70b861a8" providerId="LiveId" clId="{06A70B98-309C-4BD7-8D22-16274CF4CAED}" dt="2023-02-11T03:45:45.903" v="251" actId="2696"/>
        <pc:sldMkLst>
          <pc:docMk/>
          <pc:sldMk cId="584370998"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204612" y="1016582"/>
            <a:ext cx="7978075" cy="1557942"/>
          </a:xfrm>
        </p:spPr>
        <p:txBody>
          <a:bodyPr/>
          <a:lstStyle/>
          <a:p>
            <a:r>
              <a:rPr lang="en-US" sz="5400" dirty="0"/>
              <a:t>Cotton disease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048857"/>
            <a:ext cx="3493008" cy="1225295"/>
          </a:xfrm>
        </p:spPr>
        <p:txBody>
          <a:bodyPr/>
          <a:lstStyle/>
          <a:p>
            <a:r>
              <a:rPr lang="en-US" dirty="0"/>
              <a:t>Vineet Kumar(201599031)</a:t>
            </a:r>
          </a:p>
          <a:p>
            <a:r>
              <a:rPr lang="en-US" dirty="0"/>
              <a:t>Shreya Gupta(191500783)</a:t>
            </a:r>
          </a:p>
          <a:p>
            <a:r>
              <a:rPr lang="en-US" dirty="0"/>
              <a:t>Pawan Singh (201599017)</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5D3DA4DC-F978-F001-217D-C23C8B15A578}"/>
              </a:ext>
            </a:extLst>
          </p:cNvPr>
          <p:cNvPicPr>
            <a:picLocks noChangeAspect="1"/>
          </p:cNvPicPr>
          <p:nvPr/>
        </p:nvPicPr>
        <p:blipFill>
          <a:blip r:embed="rId2"/>
          <a:stretch>
            <a:fillRect/>
          </a:stretch>
        </p:blipFill>
        <p:spPr>
          <a:xfrm>
            <a:off x="1411550" y="846362"/>
            <a:ext cx="10158658" cy="5714245"/>
          </a:xfrm>
          <a:prstGeom prst="rect">
            <a:avLst/>
          </a:prstGeom>
        </p:spPr>
      </p:pic>
    </p:spTree>
    <p:extLst>
      <p:ext uri="{BB962C8B-B14F-4D97-AF65-F5344CB8AC3E}">
        <p14:creationId xmlns:p14="http://schemas.microsoft.com/office/powerpoint/2010/main" val="276531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7268EE3A-FD2F-3544-42A7-1CAB02E9A65C}"/>
              </a:ext>
            </a:extLst>
          </p:cNvPr>
          <p:cNvPicPr>
            <a:picLocks noChangeAspect="1"/>
          </p:cNvPicPr>
          <p:nvPr/>
        </p:nvPicPr>
        <p:blipFill>
          <a:blip r:embed="rId2"/>
          <a:stretch>
            <a:fillRect/>
          </a:stretch>
        </p:blipFill>
        <p:spPr>
          <a:xfrm>
            <a:off x="1271484" y="1044179"/>
            <a:ext cx="9649032" cy="5427581"/>
          </a:xfrm>
          <a:prstGeom prst="rect">
            <a:avLst/>
          </a:prstGeom>
        </p:spPr>
      </p:pic>
    </p:spTree>
    <p:extLst>
      <p:ext uri="{BB962C8B-B14F-4D97-AF65-F5344CB8AC3E}">
        <p14:creationId xmlns:p14="http://schemas.microsoft.com/office/powerpoint/2010/main" val="271715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8757FE60-D2FF-D571-1BFE-51F6B885A924}"/>
              </a:ext>
            </a:extLst>
          </p:cNvPr>
          <p:cNvPicPr>
            <a:picLocks noChangeAspect="1"/>
          </p:cNvPicPr>
          <p:nvPr/>
        </p:nvPicPr>
        <p:blipFill>
          <a:blip r:embed="rId2"/>
          <a:stretch>
            <a:fillRect/>
          </a:stretch>
        </p:blipFill>
        <p:spPr>
          <a:xfrm>
            <a:off x="1553592" y="1308609"/>
            <a:ext cx="9248972" cy="5202547"/>
          </a:xfrm>
          <a:prstGeom prst="rect">
            <a:avLst/>
          </a:prstGeom>
        </p:spPr>
      </p:pic>
    </p:spTree>
    <p:extLst>
      <p:ext uri="{BB962C8B-B14F-4D97-AF65-F5344CB8AC3E}">
        <p14:creationId xmlns:p14="http://schemas.microsoft.com/office/powerpoint/2010/main" val="267497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5" name="Picture 4">
            <a:extLst>
              <a:ext uri="{FF2B5EF4-FFF2-40B4-BE49-F238E27FC236}">
                <a16:creationId xmlns:a16="http://schemas.microsoft.com/office/drawing/2014/main" id="{CD6F8EC4-765A-87E7-A163-187DD43922E9}"/>
              </a:ext>
            </a:extLst>
          </p:cNvPr>
          <p:cNvPicPr>
            <a:picLocks noChangeAspect="1"/>
          </p:cNvPicPr>
          <p:nvPr/>
        </p:nvPicPr>
        <p:blipFill>
          <a:blip r:embed="rId2"/>
          <a:stretch>
            <a:fillRect/>
          </a:stretch>
        </p:blipFill>
        <p:spPr>
          <a:xfrm>
            <a:off x="1162974" y="834278"/>
            <a:ext cx="10221157" cy="5749401"/>
          </a:xfrm>
          <a:prstGeom prst="rect">
            <a:avLst/>
          </a:prstGeom>
        </p:spPr>
      </p:pic>
    </p:spTree>
    <p:extLst>
      <p:ext uri="{BB962C8B-B14F-4D97-AF65-F5344CB8AC3E}">
        <p14:creationId xmlns:p14="http://schemas.microsoft.com/office/powerpoint/2010/main" val="634700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4B869B42-17ED-89D4-F32E-93B40CBAF023}"/>
              </a:ext>
            </a:extLst>
          </p:cNvPr>
          <p:cNvPicPr>
            <a:picLocks noChangeAspect="1"/>
          </p:cNvPicPr>
          <p:nvPr/>
        </p:nvPicPr>
        <p:blipFill>
          <a:blip r:embed="rId2"/>
          <a:stretch>
            <a:fillRect/>
          </a:stretch>
        </p:blipFill>
        <p:spPr>
          <a:xfrm>
            <a:off x="914400" y="948802"/>
            <a:ext cx="10363200" cy="5829300"/>
          </a:xfrm>
          <a:prstGeom prst="rect">
            <a:avLst/>
          </a:prstGeom>
        </p:spPr>
      </p:pic>
    </p:spTree>
    <p:extLst>
      <p:ext uri="{BB962C8B-B14F-4D97-AF65-F5344CB8AC3E}">
        <p14:creationId xmlns:p14="http://schemas.microsoft.com/office/powerpoint/2010/main" val="312403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5" name="Picture 4">
            <a:extLst>
              <a:ext uri="{FF2B5EF4-FFF2-40B4-BE49-F238E27FC236}">
                <a16:creationId xmlns:a16="http://schemas.microsoft.com/office/drawing/2014/main" id="{72D59BB2-894C-A1F9-BC0D-F86712109F6A}"/>
              </a:ext>
            </a:extLst>
          </p:cNvPr>
          <p:cNvPicPr>
            <a:picLocks noChangeAspect="1"/>
          </p:cNvPicPr>
          <p:nvPr/>
        </p:nvPicPr>
        <p:blipFill>
          <a:blip r:embed="rId2"/>
          <a:stretch>
            <a:fillRect/>
          </a:stretch>
        </p:blipFill>
        <p:spPr>
          <a:xfrm>
            <a:off x="892206" y="888322"/>
            <a:ext cx="10407588" cy="5854268"/>
          </a:xfrm>
          <a:prstGeom prst="rect">
            <a:avLst/>
          </a:prstGeom>
        </p:spPr>
      </p:pic>
    </p:spTree>
    <p:extLst>
      <p:ext uri="{BB962C8B-B14F-4D97-AF65-F5344CB8AC3E}">
        <p14:creationId xmlns:p14="http://schemas.microsoft.com/office/powerpoint/2010/main" val="174524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5" name="Picture 4">
            <a:extLst>
              <a:ext uri="{FF2B5EF4-FFF2-40B4-BE49-F238E27FC236}">
                <a16:creationId xmlns:a16="http://schemas.microsoft.com/office/drawing/2014/main" id="{E3CD6865-34F5-1637-2DA3-7243842C4138}"/>
              </a:ext>
            </a:extLst>
          </p:cNvPr>
          <p:cNvPicPr>
            <a:picLocks noChangeAspect="1"/>
          </p:cNvPicPr>
          <p:nvPr/>
        </p:nvPicPr>
        <p:blipFill>
          <a:blip r:embed="rId2"/>
          <a:stretch>
            <a:fillRect/>
          </a:stretch>
        </p:blipFill>
        <p:spPr>
          <a:xfrm>
            <a:off x="1074197" y="793664"/>
            <a:ext cx="10558509" cy="5939161"/>
          </a:xfrm>
          <a:prstGeom prst="rect">
            <a:avLst/>
          </a:prstGeom>
        </p:spPr>
      </p:pic>
    </p:spTree>
    <p:extLst>
      <p:ext uri="{BB962C8B-B14F-4D97-AF65-F5344CB8AC3E}">
        <p14:creationId xmlns:p14="http://schemas.microsoft.com/office/powerpoint/2010/main" val="143210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Cotton Disease Prediction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this point, we are ahead of time and we have finished the 60% of the project. Our next step is to complete the ML part and then induce that with Flask on the website.</a:t>
            </a:r>
          </a:p>
        </p:txBody>
      </p:sp>
    </p:spTree>
    <p:extLst>
      <p:ext uri="{BB962C8B-B14F-4D97-AF65-F5344CB8AC3E}">
        <p14:creationId xmlns:p14="http://schemas.microsoft.com/office/powerpoint/2010/main" val="948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6" name="Subtitle 2">
            <a:extLst>
              <a:ext uri="{FF2B5EF4-FFF2-40B4-BE49-F238E27FC236}">
                <a16:creationId xmlns:a16="http://schemas.microsoft.com/office/drawing/2014/main" id="{53074329-CD60-5CF2-97B0-D352C490299C}"/>
              </a:ext>
            </a:extLst>
          </p:cNvPr>
          <p:cNvSpPr txBox="1">
            <a:spLocks/>
          </p:cNvSpPr>
          <p:nvPr/>
        </p:nvSpPr>
        <p:spPr>
          <a:xfrm>
            <a:off x="1527048" y="2985029"/>
            <a:ext cx="4545929" cy="1225295"/>
          </a:xfrm>
          <a:prstGeom prst="rect">
            <a:avLst/>
          </a:prstGeom>
        </p:spPr>
        <p:txBody>
          <a:bodyPr vert="horz" lIns="91440" tIns="0" rIns="91440" bIns="0" rtlCol="0">
            <a:no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Vineet Kumar(201599031)</a:t>
            </a:r>
          </a:p>
          <a:p>
            <a:r>
              <a:rPr lang="en-US" dirty="0"/>
              <a:t>Shreya Gupta(191500783)</a:t>
            </a:r>
          </a:p>
          <a:p>
            <a:r>
              <a:rPr lang="en-US" dirty="0"/>
              <a:t>Pawan Singh (201599017)</a:t>
            </a:r>
          </a:p>
        </p:txBody>
      </p:sp>
      <p:sp>
        <p:nvSpPr>
          <p:cNvPr id="7" name="Footer Placeholder 5">
            <a:extLst>
              <a:ext uri="{FF2B5EF4-FFF2-40B4-BE49-F238E27FC236}">
                <a16:creationId xmlns:a16="http://schemas.microsoft.com/office/drawing/2014/main" id="{1983F430-840D-7FE0-05C3-898F5244DF32}"/>
              </a:ext>
            </a:extLst>
          </p:cNvPr>
          <p:cNvSpPr txBox="1">
            <a:spLocks/>
          </p:cNvSpPr>
          <p:nvPr/>
        </p:nvSpPr>
        <p:spPr>
          <a:xfrm>
            <a:off x="621792" y="457200"/>
            <a:ext cx="2804989" cy="5080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Cotton Disease Prediction</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Gant Chart</a:t>
            </a:r>
          </a:p>
          <a:p>
            <a:r>
              <a:rPr lang="en-US" dirty="0"/>
              <a:t>​Coding Part</a:t>
            </a:r>
          </a:p>
          <a:p>
            <a:r>
              <a:rPr lang="en-US" dirty="0"/>
              <a:t>​Summary​</a:t>
            </a:r>
          </a:p>
          <a:p>
            <a:endParaRPr lang="en-US" dirty="0"/>
          </a:p>
        </p:txBody>
      </p:sp>
      <p:sp>
        <p:nvSpPr>
          <p:cNvPr id="4" name="Footer Placeholder 5">
            <a:extLst>
              <a:ext uri="{FF2B5EF4-FFF2-40B4-BE49-F238E27FC236}">
                <a16:creationId xmlns:a16="http://schemas.microsoft.com/office/drawing/2014/main" id="{29D6E153-091F-A220-5AD0-501DB5C21D3B}"/>
              </a:ext>
            </a:extLst>
          </p:cNvPr>
          <p:cNvSpPr txBox="1">
            <a:spLocks/>
          </p:cNvSpPr>
          <p:nvPr/>
        </p:nvSpPr>
        <p:spPr>
          <a:xfrm>
            <a:off x="621792" y="457200"/>
            <a:ext cx="2804989" cy="5080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Cotton Disease Prediction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3222752"/>
            <a:ext cx="7893491" cy="2700528"/>
          </a:xfrm>
        </p:spPr>
        <p:txBody>
          <a:bodyPr/>
          <a:lstStyle/>
          <a:p>
            <a:r>
              <a:rPr lang="en-US" dirty="0"/>
              <a:t>Cotton is also called “White Gold” and “The King of Fibers. ” For growers, processors, exporters, and producing countries, cotton is the earnest point of supply. This work presents cotton plant disease detection using image processing techniques for an automated vision system used in agricultural fields. In agriculture research, automatic plant disease detection is essential in monitoring large fields of crops and thus automatically detects symptoms of the disease as soon as they appear on plant leaves.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Cotton Disease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Gantt chart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dirty="0">
                <a:latin typeface="Sabon Next LT" panose="02000500000000000000" pitchFamily="2" charset="0"/>
                <a:cs typeface="Sabon Next LT" panose="02000500000000000000" pitchFamily="2" charset="0"/>
              </a:rPr>
              <a:t>Work Flow Chart</a:t>
            </a: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4" name="Footer Placeholder 5">
            <a:extLst>
              <a:ext uri="{FF2B5EF4-FFF2-40B4-BE49-F238E27FC236}">
                <a16:creationId xmlns:a16="http://schemas.microsoft.com/office/drawing/2014/main" id="{1113AFF8-9988-E9AE-1297-5FC74539655E}"/>
              </a:ext>
            </a:extLst>
          </p:cNvPr>
          <p:cNvSpPr txBox="1">
            <a:spLocks/>
          </p:cNvSpPr>
          <p:nvPr/>
        </p:nvSpPr>
        <p:spPr>
          <a:xfrm>
            <a:off x="621792" y="457200"/>
            <a:ext cx="2804989" cy="5080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Cotton Disease Prediction</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Cotton Disease Prediction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graphicFrame>
        <p:nvGraphicFramePr>
          <p:cNvPr id="8" name="Content Placeholder 13">
            <a:extLst>
              <a:ext uri="{FF2B5EF4-FFF2-40B4-BE49-F238E27FC236}">
                <a16:creationId xmlns:a16="http://schemas.microsoft.com/office/drawing/2014/main" id="{9E49AC41-3555-991E-3470-7D0E6E54612F}"/>
              </a:ext>
            </a:extLst>
          </p:cNvPr>
          <p:cNvGraphicFramePr>
            <a:graphicFrameLocks noGrp="1"/>
          </p:cNvGraphicFramePr>
          <p:nvPr>
            <p:ph idx="1"/>
            <p:extLst>
              <p:ext uri="{D42A27DB-BD31-4B8C-83A1-F6EECF244321}">
                <p14:modId xmlns:p14="http://schemas.microsoft.com/office/powerpoint/2010/main" val="2026405854"/>
              </p:ext>
            </p:extLst>
          </p:nvPr>
        </p:nvGraphicFramePr>
        <p:xfrm>
          <a:off x="838201" y="2138839"/>
          <a:ext cx="10107165" cy="3743960"/>
        </p:xfrm>
        <a:graphic>
          <a:graphicData uri="http://schemas.openxmlformats.org/drawingml/2006/table">
            <a:tbl>
              <a:tblPr firstRow="1" firstCol="1" bandRow="1"/>
              <a:tblGrid>
                <a:gridCol w="1887192">
                  <a:extLst>
                    <a:ext uri="{9D8B030D-6E8A-4147-A177-3AD203B41FA5}">
                      <a16:colId xmlns:a16="http://schemas.microsoft.com/office/drawing/2014/main" val="112086032"/>
                    </a:ext>
                  </a:extLst>
                </a:gridCol>
                <a:gridCol w="1027185">
                  <a:extLst>
                    <a:ext uri="{9D8B030D-6E8A-4147-A177-3AD203B41FA5}">
                      <a16:colId xmlns:a16="http://schemas.microsoft.com/office/drawing/2014/main" val="3996216746"/>
                    </a:ext>
                  </a:extLst>
                </a:gridCol>
                <a:gridCol w="1027185">
                  <a:extLst>
                    <a:ext uri="{9D8B030D-6E8A-4147-A177-3AD203B41FA5}">
                      <a16:colId xmlns:a16="http://schemas.microsoft.com/office/drawing/2014/main" val="1308145723"/>
                    </a:ext>
                  </a:extLst>
                </a:gridCol>
                <a:gridCol w="1027185">
                  <a:extLst>
                    <a:ext uri="{9D8B030D-6E8A-4147-A177-3AD203B41FA5}">
                      <a16:colId xmlns:a16="http://schemas.microsoft.com/office/drawing/2014/main" val="1925759210"/>
                    </a:ext>
                  </a:extLst>
                </a:gridCol>
                <a:gridCol w="1028016">
                  <a:extLst>
                    <a:ext uri="{9D8B030D-6E8A-4147-A177-3AD203B41FA5}">
                      <a16:colId xmlns:a16="http://schemas.microsoft.com/office/drawing/2014/main" val="2050497517"/>
                    </a:ext>
                  </a:extLst>
                </a:gridCol>
                <a:gridCol w="1027185">
                  <a:extLst>
                    <a:ext uri="{9D8B030D-6E8A-4147-A177-3AD203B41FA5}">
                      <a16:colId xmlns:a16="http://schemas.microsoft.com/office/drawing/2014/main" val="2947905994"/>
                    </a:ext>
                  </a:extLst>
                </a:gridCol>
                <a:gridCol w="1027185">
                  <a:extLst>
                    <a:ext uri="{9D8B030D-6E8A-4147-A177-3AD203B41FA5}">
                      <a16:colId xmlns:a16="http://schemas.microsoft.com/office/drawing/2014/main" val="3215102539"/>
                    </a:ext>
                  </a:extLst>
                </a:gridCol>
                <a:gridCol w="1028016">
                  <a:extLst>
                    <a:ext uri="{9D8B030D-6E8A-4147-A177-3AD203B41FA5}">
                      <a16:colId xmlns:a16="http://schemas.microsoft.com/office/drawing/2014/main" val="2334062350"/>
                    </a:ext>
                  </a:extLst>
                </a:gridCol>
                <a:gridCol w="1028016">
                  <a:extLst>
                    <a:ext uri="{9D8B030D-6E8A-4147-A177-3AD203B41FA5}">
                      <a16:colId xmlns:a16="http://schemas.microsoft.com/office/drawing/2014/main" val="3847780797"/>
                    </a:ext>
                  </a:extLst>
                </a:gridCol>
              </a:tblGrid>
              <a:tr h="467995">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Design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September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October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November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December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January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February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March</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60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April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extLst>
                  <a:ext uri="{0D108BD9-81ED-4DB2-BD59-A6C34878D82A}">
                    <a16:rowId xmlns:a16="http://schemas.microsoft.com/office/drawing/2014/main" val="1424943538"/>
                  </a:ext>
                </a:extLst>
              </a:tr>
              <a:tr h="467995">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Goal Identification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422738"/>
                  </a:ext>
                </a:extLst>
              </a:tr>
              <a:tr h="467995">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Approval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6643394"/>
                  </a:ext>
                </a:extLst>
              </a:tr>
              <a:tr h="467995">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 Dataset For project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438560"/>
                  </a:ext>
                </a:extLst>
              </a:tr>
              <a:tr h="467995">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Frontend Development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358823"/>
                  </a:ext>
                </a:extLst>
              </a:tr>
              <a:tr h="467995">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Backend Development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717368"/>
                  </a:ext>
                </a:extLst>
              </a:tr>
              <a:tr h="467995">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FBF6"/>
                    </a:solidFill>
                  </a:tcPr>
                </a:tc>
                <a:tc>
                  <a:txBody>
                    <a:bodyPr/>
                    <a:lstStyle/>
                    <a:p>
                      <a:pPr algn="just">
                        <a:lnSpc>
                          <a:spcPct val="115000"/>
                        </a:lnSpc>
                        <a:spcAft>
                          <a:spcPts val="600"/>
                        </a:spcAft>
                      </a:pPr>
                      <a:r>
                        <a:rPr lang="en-GB"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FBF6"/>
                    </a:solidFill>
                  </a:tcPr>
                </a:tc>
                <a:tc>
                  <a:txBody>
                    <a:bodyPr/>
                    <a:lstStyle/>
                    <a:p>
                      <a:pPr algn="just">
                        <a:lnSpc>
                          <a:spcPct val="115000"/>
                        </a:lnSpc>
                        <a:spcAft>
                          <a:spcPts val="600"/>
                        </a:spcAft>
                      </a:pPr>
                      <a:r>
                        <a:rPr lang="en-GB"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FBF6"/>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497A"/>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497A"/>
                    </a:solidFill>
                  </a:tcPr>
                </a:tc>
                <a:tc>
                  <a:txBody>
                    <a:bodyPr/>
                    <a:lstStyle/>
                    <a:p>
                      <a:pPr algn="just">
                        <a:lnSpc>
                          <a:spcPct val="115000"/>
                        </a:lnSpc>
                        <a:spcAft>
                          <a:spcPts val="600"/>
                        </a:spcAft>
                      </a:pP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497A"/>
                    </a:solidFill>
                  </a:tcPr>
                </a:tc>
                <a:extLst>
                  <a:ext uri="{0D108BD9-81ED-4DB2-BD59-A6C34878D82A}">
                    <a16:rowId xmlns:a16="http://schemas.microsoft.com/office/drawing/2014/main" val="1267191573"/>
                  </a:ext>
                </a:extLst>
              </a:tr>
              <a:tr h="467995">
                <a:tc>
                  <a:txBody>
                    <a:bodyPr/>
                    <a:lstStyle/>
                    <a:p>
                      <a:pPr algn="ctr">
                        <a:lnSpc>
                          <a:spcPct val="115000"/>
                        </a:lnSpc>
                        <a:spcAft>
                          <a:spcPts val="600"/>
                        </a:spcAft>
                      </a:pPr>
                      <a:r>
                        <a:rPr lang="en-GB"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600"/>
                        </a:spcAft>
                      </a:pPr>
                      <a:r>
                        <a:rPr lang="en-GB"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FBF6"/>
                    </a:solidFill>
                  </a:tcPr>
                </a:tc>
                <a:tc>
                  <a:txBody>
                    <a:bodyPr/>
                    <a:lstStyle/>
                    <a:p>
                      <a:pPr algn="just">
                        <a:lnSpc>
                          <a:spcPct val="115000"/>
                        </a:lnSpc>
                        <a:spcAft>
                          <a:spcPts val="600"/>
                        </a:spcAft>
                      </a:pPr>
                      <a:r>
                        <a:rPr lang="en-GB"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FBF6"/>
                    </a:solidFill>
                  </a:tcPr>
                </a:tc>
                <a:tc>
                  <a:txBody>
                    <a:bodyPr/>
                    <a:lstStyle/>
                    <a:p>
                      <a:pPr algn="just">
                        <a:lnSpc>
                          <a:spcPct val="115000"/>
                        </a:lnSpc>
                        <a:spcAft>
                          <a:spcPts val="600"/>
                        </a:spcAft>
                      </a:pPr>
                      <a:r>
                        <a:rPr lang="en-GB"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FBF6"/>
                    </a:solidFill>
                  </a:tcPr>
                </a:tc>
                <a:tc>
                  <a:txBody>
                    <a:bodyPr/>
                    <a:lstStyle/>
                    <a:p>
                      <a:pPr algn="just">
                        <a:lnSpc>
                          <a:spcPct val="115000"/>
                        </a:lnSpc>
                        <a:spcAft>
                          <a:spcPts val="600"/>
                        </a:spcAft>
                      </a:pPr>
                      <a:r>
                        <a:rPr lang="en-GB"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3152"/>
                    </a:solidFill>
                  </a:tcPr>
                </a:tc>
                <a:tc>
                  <a:txBody>
                    <a:bodyPr/>
                    <a:lstStyle/>
                    <a:p>
                      <a:pPr algn="just">
                        <a:lnSpc>
                          <a:spcPct val="115000"/>
                        </a:lnSpc>
                        <a:spcAft>
                          <a:spcPts val="600"/>
                        </a:spcAft>
                      </a:pPr>
                      <a:r>
                        <a:rPr lang="en-GB"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3152"/>
                    </a:solidFill>
                  </a:tcPr>
                </a:tc>
                <a:tc>
                  <a:txBody>
                    <a:bodyPr/>
                    <a:lstStyle/>
                    <a:p>
                      <a:pPr algn="just">
                        <a:lnSpc>
                          <a:spcPct val="115000"/>
                        </a:lnSpc>
                        <a:spcAft>
                          <a:spcPts val="60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3152"/>
                    </a:solidFill>
                  </a:tcPr>
                </a:tc>
                <a:extLst>
                  <a:ext uri="{0D108BD9-81ED-4DB2-BD59-A6C34878D82A}">
                    <a16:rowId xmlns:a16="http://schemas.microsoft.com/office/drawing/2014/main" val="1617033321"/>
                  </a:ext>
                </a:extLst>
              </a:tr>
            </a:tbl>
          </a:graphicData>
        </a:graphic>
      </p:graphicFrame>
      <p:sp>
        <p:nvSpPr>
          <p:cNvPr id="5" name="Title 6">
            <a:extLst>
              <a:ext uri="{FF2B5EF4-FFF2-40B4-BE49-F238E27FC236}">
                <a16:creationId xmlns:a16="http://schemas.microsoft.com/office/drawing/2014/main" id="{549E400E-5F73-DD2C-2559-60F66ACE724D}"/>
              </a:ext>
            </a:extLst>
          </p:cNvPr>
          <p:cNvSpPr txBox="1">
            <a:spLocks/>
          </p:cNvSpPr>
          <p:nvPr/>
        </p:nvSpPr>
        <p:spPr>
          <a:xfrm>
            <a:off x="396447" y="1061400"/>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t>TIMELINE</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Coding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dirty="0">
                <a:latin typeface="Sabon Next LT" panose="02000500000000000000" pitchFamily="2" charset="0"/>
                <a:cs typeface="Sabon Next LT" panose="02000500000000000000" pitchFamily="2" charset="0"/>
              </a:rPr>
              <a:t>Coding Part ML</a:t>
            </a: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6" name="Footer Placeholder 5">
            <a:extLst>
              <a:ext uri="{FF2B5EF4-FFF2-40B4-BE49-F238E27FC236}">
                <a16:creationId xmlns:a16="http://schemas.microsoft.com/office/drawing/2014/main" id="{FC58A045-D7D4-3BB9-DBAE-5DBB42B29160}"/>
              </a:ext>
            </a:extLst>
          </p:cNvPr>
          <p:cNvSpPr txBox="1">
            <a:spLocks/>
          </p:cNvSpPr>
          <p:nvPr/>
        </p:nvSpPr>
        <p:spPr>
          <a:xfrm>
            <a:off x="621792" y="457200"/>
            <a:ext cx="2804989" cy="5080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Cotton Disease Prediction</a:t>
            </a:r>
          </a:p>
        </p:txBody>
      </p:sp>
    </p:spTree>
    <p:extLst>
      <p:ext uri="{BB962C8B-B14F-4D97-AF65-F5344CB8AC3E}">
        <p14:creationId xmlns:p14="http://schemas.microsoft.com/office/powerpoint/2010/main" val="23319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Content Placeholder 8">
            <a:extLst>
              <a:ext uri="{FF2B5EF4-FFF2-40B4-BE49-F238E27FC236}">
                <a16:creationId xmlns:a16="http://schemas.microsoft.com/office/drawing/2014/main" id="{5AE3FB33-038F-3BF9-5803-61141B46AC1B}"/>
              </a:ext>
            </a:extLst>
          </p:cNvPr>
          <p:cNvPicPr>
            <a:picLocks noChangeAspect="1"/>
          </p:cNvPicPr>
          <p:nvPr/>
        </p:nvPicPr>
        <p:blipFill>
          <a:blip r:embed="rId2"/>
          <a:stretch>
            <a:fillRect/>
          </a:stretch>
        </p:blipFill>
        <p:spPr>
          <a:xfrm>
            <a:off x="1262270" y="1012946"/>
            <a:ext cx="10287000" cy="5221978"/>
          </a:xfrm>
          <a:prstGeom prst="rect">
            <a:avLst/>
          </a:prstGeom>
        </p:spPr>
      </p:pic>
    </p:spTree>
    <p:extLst>
      <p:ext uri="{BB962C8B-B14F-4D97-AF65-F5344CB8AC3E}">
        <p14:creationId xmlns:p14="http://schemas.microsoft.com/office/powerpoint/2010/main" val="120903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3">
            <a:extLst>
              <a:ext uri="{FF2B5EF4-FFF2-40B4-BE49-F238E27FC236}">
                <a16:creationId xmlns:a16="http://schemas.microsoft.com/office/drawing/2014/main" id="{DBB10773-8971-B39E-C8AA-8672592A6AD3}"/>
              </a:ext>
            </a:extLst>
          </p:cNvPr>
          <p:cNvPicPr>
            <a:picLocks noChangeAspect="1"/>
          </p:cNvPicPr>
          <p:nvPr/>
        </p:nvPicPr>
        <p:blipFill>
          <a:blip r:embed="rId2"/>
          <a:stretch>
            <a:fillRect/>
          </a:stretch>
        </p:blipFill>
        <p:spPr>
          <a:xfrm>
            <a:off x="1402672" y="1033037"/>
            <a:ext cx="9232346" cy="5193195"/>
          </a:xfrm>
          <a:prstGeom prst="rect">
            <a:avLst/>
          </a:prstGeom>
        </p:spPr>
      </p:pic>
    </p:spTree>
    <p:extLst>
      <p:ext uri="{BB962C8B-B14F-4D97-AF65-F5344CB8AC3E}">
        <p14:creationId xmlns:p14="http://schemas.microsoft.com/office/powerpoint/2010/main" val="258880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B065F7-3A2D-3945-AB3B-4ED62D441B89}"/>
              </a:ext>
            </a:extLst>
          </p:cNvPr>
          <p:cNvSpPr>
            <a:spLocks noGrp="1"/>
          </p:cNvSpPr>
          <p:nvPr>
            <p:ph type="ftr" sz="quarter" idx="11"/>
          </p:nvPr>
        </p:nvSpPr>
        <p:spPr/>
        <p:txBody>
          <a:bodyPr/>
          <a:lstStyle/>
          <a:p>
            <a:r>
              <a:rPr lang="en-US" sz="1200" dirty="0"/>
              <a:t>Cotton Disease Prediction</a:t>
            </a:r>
          </a:p>
        </p:txBody>
      </p:sp>
      <p:sp>
        <p:nvSpPr>
          <p:cNvPr id="3" name="Slide Number Placeholder 2">
            <a:extLst>
              <a:ext uri="{FF2B5EF4-FFF2-40B4-BE49-F238E27FC236}">
                <a16:creationId xmlns:a16="http://schemas.microsoft.com/office/drawing/2014/main" id="{02D198FC-45E1-4214-B1AB-77EF512B6588}"/>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3">
            <a:extLst>
              <a:ext uri="{FF2B5EF4-FFF2-40B4-BE49-F238E27FC236}">
                <a16:creationId xmlns:a16="http://schemas.microsoft.com/office/drawing/2014/main" id="{142050C4-4F3C-71CD-7164-F209A066C455}"/>
              </a:ext>
            </a:extLst>
          </p:cNvPr>
          <p:cNvPicPr>
            <a:picLocks noChangeAspect="1"/>
          </p:cNvPicPr>
          <p:nvPr/>
        </p:nvPicPr>
        <p:blipFill>
          <a:blip r:embed="rId2"/>
          <a:stretch>
            <a:fillRect/>
          </a:stretch>
        </p:blipFill>
        <p:spPr>
          <a:xfrm>
            <a:off x="1278384" y="861031"/>
            <a:ext cx="9503446" cy="5345689"/>
          </a:xfrm>
          <a:prstGeom prst="rect">
            <a:avLst/>
          </a:prstGeom>
        </p:spPr>
      </p:pic>
    </p:spTree>
    <p:extLst>
      <p:ext uri="{BB962C8B-B14F-4D97-AF65-F5344CB8AC3E}">
        <p14:creationId xmlns:p14="http://schemas.microsoft.com/office/powerpoint/2010/main" val="40935457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{60F3C097-D8A0-403D-B4B7-52B6054E5E1B}tf78438558_win32</Template>
  <TotalTime>49</TotalTime>
  <Words>323</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Sabon Next LT</vt:lpstr>
      <vt:lpstr>Times New Roman</vt:lpstr>
      <vt:lpstr>Office Theme</vt:lpstr>
      <vt:lpstr>Cotton disease prediction</vt:lpstr>
      <vt:lpstr>AGENDA</vt:lpstr>
      <vt:lpstr>Introduction</vt:lpstr>
      <vt:lpstr>Gantt chart</vt:lpstr>
      <vt:lpstr>PowerPoint Presentation</vt:lpstr>
      <vt:lpstr>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Cotton disease prediction</dc:title>
  <dc:subject/>
  <dc:creator>vineet KUMAR</dc:creator>
  <cp:lastModifiedBy>vineet KUMAR</cp:lastModifiedBy>
  <cp:revision>1</cp:revision>
  <dcterms:created xsi:type="dcterms:W3CDTF">2023-02-10T13:07:57Z</dcterms:created>
  <dcterms:modified xsi:type="dcterms:W3CDTF">2023-02-11T03:47:19Z</dcterms:modified>
</cp:coreProperties>
</file>