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4" r:id="rId6"/>
    <p:sldId id="259" r:id="rId7"/>
    <p:sldId id="260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BBBF3-3F73-4A80-82DC-4EBC2E0E63F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1652-F31F-4BFD-81E6-040B6AD93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07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61652-F31F-4BFD-81E6-040B6AD9380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7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B2DF-D9E3-4C74-9186-136ABC82DE4B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79DA-9B42-4F8C-ADFE-3E2441A5EDA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B2DF-D9E3-4C74-9186-136ABC82DE4B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79DA-9B42-4F8C-ADFE-3E2441A5ED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B2DF-D9E3-4C74-9186-136ABC82DE4B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79DA-9B42-4F8C-ADFE-3E2441A5ED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B2DF-D9E3-4C74-9186-136ABC82DE4B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79DA-9B42-4F8C-ADFE-3E2441A5ED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B2DF-D9E3-4C74-9186-136ABC82DE4B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75579DA-9B42-4F8C-ADFE-3E2441A5EDA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B2DF-D9E3-4C74-9186-136ABC82DE4B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79DA-9B42-4F8C-ADFE-3E2441A5ED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B2DF-D9E3-4C74-9186-136ABC82DE4B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79DA-9B42-4F8C-ADFE-3E2441A5ED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B2DF-D9E3-4C74-9186-136ABC82DE4B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79DA-9B42-4F8C-ADFE-3E2441A5ED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B2DF-D9E3-4C74-9186-136ABC82DE4B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79DA-9B42-4F8C-ADFE-3E2441A5ED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B2DF-D9E3-4C74-9186-136ABC82DE4B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79DA-9B42-4F8C-ADFE-3E2441A5ED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B2DF-D9E3-4C74-9186-136ABC82DE4B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79DA-9B42-4F8C-ADFE-3E2441A5ED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C71B2DF-D9E3-4C74-9186-136ABC82DE4B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5579DA-9B42-4F8C-ADFE-3E2441A5EDA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136904" cy="158417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MY SELF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2448272"/>
          </a:xfrm>
        </p:spPr>
        <p:txBody>
          <a:bodyPr/>
          <a:lstStyle/>
          <a:p>
            <a:pPr marL="137160" indent="0">
              <a:buNone/>
            </a:pPr>
            <a:r>
              <a:rPr lang="en-US" sz="3200" dirty="0" smtClean="0"/>
              <a:t>VINEETA VISHWAKARMA</a:t>
            </a:r>
            <a:endParaRPr lang="en-US" sz="3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96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am…….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Disciplined.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Balanced.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espectful.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Quick learner.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Strong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80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STRENTH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Quick Learner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Hardworking</a:t>
            </a:r>
          </a:p>
          <a:p>
            <a:pPr marL="137160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WEEKNESS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Careless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Communication Skills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29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OPPORTUNITIES</a:t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7664" y="2060848"/>
            <a:ext cx="7139136" cy="2736304"/>
          </a:xfrm>
        </p:spPr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/>
              <a:t>By </a:t>
            </a:r>
            <a:r>
              <a:rPr lang="en-US" dirty="0"/>
              <a:t>hard work.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 dirty="0" smtClean="0"/>
              <a:t>growth in a sector of interest</a:t>
            </a:r>
          </a:p>
          <a:p>
            <a:pPr marL="416052" indent="-342900">
              <a:buFont typeface="Arial" panose="020B0604020202020204" pitchFamily="34" charset="0"/>
              <a:buChar char="•"/>
            </a:pPr>
            <a:r>
              <a:rPr lang="en-GB" dirty="0" smtClean="0"/>
              <a:t>Experience </a:t>
            </a:r>
            <a:r>
              <a:rPr lang="en-GB" dirty="0"/>
              <a:t>in a different </a:t>
            </a:r>
            <a:r>
              <a:rPr lang="en-GB" dirty="0" err="1"/>
              <a:t>enviroment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21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THREATS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am </a:t>
            </a:r>
            <a:r>
              <a:rPr lang="en-US" dirty="0" smtClean="0"/>
              <a:t>over thinker.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More knowledge than </a:t>
            </a:r>
            <a:r>
              <a:rPr lang="en-US" dirty="0" smtClean="0"/>
              <a:t>me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Failure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04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</a:t>
            </a:r>
            <a:r>
              <a:rPr lang="en-US" dirty="0" smtClean="0"/>
              <a:t>Love…</a:t>
            </a:r>
            <a:endParaRPr lang="en-IN" dirty="0"/>
          </a:p>
        </p:txBody>
      </p:sp>
      <p:sp>
        <p:nvSpPr>
          <p:cNvPr id="10" name="Subtitle 9"/>
          <p:cNvSpPr>
            <a:spLocks noGrp="1"/>
          </p:cNvSpPr>
          <p:nvPr>
            <p:ph idx="1"/>
          </p:nvPr>
        </p:nvSpPr>
        <p:spPr>
          <a:xfrm>
            <a:off x="611560" y="1772816"/>
            <a:ext cx="7848872" cy="367240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Sleeping</a:t>
            </a:r>
            <a:r>
              <a:rPr lang="en-US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Travelling</a:t>
            </a:r>
            <a:r>
              <a:rPr lang="en-US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Gardening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Coding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My Family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32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2030" y="620688"/>
            <a:ext cx="8229600" cy="1080120"/>
          </a:xfrm>
        </p:spPr>
        <p:txBody>
          <a:bodyPr/>
          <a:lstStyle/>
          <a:p>
            <a:r>
              <a:rPr lang="en-US" dirty="0" smtClean="0"/>
              <a:t>I hate…….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31640" y="1844824"/>
            <a:ext cx="6400800" cy="2879434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Rudeness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Fighting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Noise.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Liars and Cheaters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Crowd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Doing Nothing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78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86610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“The Only way to do great work is to love what you do”</a:t>
            </a:r>
            <a:endParaRPr lang="en-I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6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403244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3573016"/>
            <a:ext cx="6131024" cy="1080120"/>
          </a:xfrm>
        </p:spPr>
        <p:txBody>
          <a:bodyPr>
            <a:normAutofit/>
          </a:bodyPr>
          <a:lstStyle/>
          <a:p>
            <a:pPr marL="137160" indent="0" algn="ctr">
              <a:buNone/>
            </a:pPr>
            <a:r>
              <a:rPr lang="en-US" dirty="0" smtClean="0"/>
              <a:t> !!!!!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877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97</TotalTime>
  <Words>99</Words>
  <Application>Microsoft Office PowerPoint</Application>
  <PresentationFormat>On-screen Show (4:3)</PresentationFormat>
  <Paragraphs>62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INTRODUCTION MY SELF</vt:lpstr>
      <vt:lpstr>I am…….</vt:lpstr>
      <vt:lpstr>SWOT</vt:lpstr>
      <vt:lpstr>OPPORTUNITIES </vt:lpstr>
      <vt:lpstr>THREATS</vt:lpstr>
      <vt:lpstr>I Love…</vt:lpstr>
      <vt:lpstr>I hate…….</vt:lpstr>
      <vt:lpstr>“The Only way to do great work is to love what you do”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18</cp:revision>
  <dcterms:created xsi:type="dcterms:W3CDTF">2024-01-12T17:19:29Z</dcterms:created>
  <dcterms:modified xsi:type="dcterms:W3CDTF">2024-01-17T16:44:09Z</dcterms:modified>
</cp:coreProperties>
</file>