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57" r:id="rId2"/>
    <p:sldId id="259" r:id="rId3"/>
    <p:sldId id="260" r:id="rId4"/>
    <p:sldId id="261" r:id="rId5"/>
    <p:sldId id="266" r:id="rId6"/>
    <p:sldId id="267" r:id="rId7"/>
    <p:sldId id="262" r:id="rId8"/>
    <p:sldId id="268" r:id="rId9"/>
    <p:sldId id="269" r:id="rId10"/>
    <p:sldId id="26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E2F155-3189-413A-8EF6-DB67F33004F1}"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CB34F-AF41-4188-A2D0-20C9057C8F5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E2F155-3189-413A-8EF6-DB67F33004F1}"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CB34F-AF41-4188-A2D0-20C9057C8F5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4E2F155-3189-413A-8EF6-DB67F33004F1}"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CB34F-AF41-4188-A2D0-20C9057C8F5D}"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E2F155-3189-413A-8EF6-DB67F33004F1}"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CB34F-AF41-4188-A2D0-20C9057C8F5D}"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2F155-3189-413A-8EF6-DB67F33004F1}"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CB34F-AF41-4188-A2D0-20C9057C8F5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4E2F155-3189-413A-8EF6-DB67F33004F1}"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ECB34F-AF41-4188-A2D0-20C9057C8F5D}"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E2F155-3189-413A-8EF6-DB67F33004F1}" type="datetimeFigureOut">
              <a:rPr lang="en-IN" smtClean="0"/>
              <a:t>13-02-2024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ECB34F-AF41-4188-A2D0-20C9057C8F5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E2F155-3189-413A-8EF6-DB67F33004F1}" type="datetimeFigureOut">
              <a:rPr lang="en-IN" smtClean="0"/>
              <a:t>13-02-2024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ECB34F-AF41-4188-A2D0-20C9057C8F5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4E2F155-3189-413A-8EF6-DB67F33004F1}" type="datetimeFigureOut">
              <a:rPr lang="en-IN" smtClean="0"/>
              <a:t>13-02-2024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ECB34F-AF41-4188-A2D0-20C9057C8F5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4E2F155-3189-413A-8EF6-DB67F33004F1}"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ECB34F-AF41-4188-A2D0-20C9057C8F5D}"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2F155-3189-413A-8EF6-DB67F33004F1}"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ECB34F-AF41-4188-A2D0-20C9057C8F5D}"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4E2F155-3189-413A-8EF6-DB67F33004F1}" type="datetimeFigureOut">
              <a:rPr lang="en-IN" smtClean="0"/>
              <a:t>13-02-2024</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0ECB34F-AF41-4188-A2D0-20C9057C8F5D}"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6888163" cy="4090987"/>
          </a:xfrm>
        </p:spPr>
        <p:txBody>
          <a:bodyPr/>
          <a:lstStyle/>
          <a:p>
            <a:r>
              <a:rPr lang="en-US" dirty="0" smtClean="0"/>
              <a:t/>
            </a:r>
            <a:br>
              <a:rPr lang="en-US" dirty="0" smtClean="0"/>
            </a:br>
            <a:endParaRPr lang="en-IN" dirty="0"/>
          </a:p>
        </p:txBody>
      </p:sp>
      <p:sp>
        <p:nvSpPr>
          <p:cNvPr id="3" name="Rectangle 2"/>
          <p:cNvSpPr/>
          <p:nvPr/>
        </p:nvSpPr>
        <p:spPr>
          <a:xfrm>
            <a:off x="157273" y="1658417"/>
            <a:ext cx="8856984" cy="1200329"/>
          </a:xfrm>
          <a:prstGeom prst="rect">
            <a:avLst/>
          </a:prstGeom>
        </p:spPr>
        <p:txBody>
          <a:bodyPr wrap="square">
            <a:spAutoFit/>
          </a:bodyPr>
          <a:lstStyle/>
          <a:p>
            <a:pPr algn="ctr"/>
            <a:r>
              <a:rPr lang="en-US" sz="5400" b="1" dirty="0" smtClean="0"/>
              <a:t>INTRODUCTION  TO PHP</a:t>
            </a:r>
          </a:p>
          <a:p>
            <a:pPr algn="ctr"/>
            <a:endParaRPr lang="en-US" dirty="0"/>
          </a:p>
        </p:txBody>
      </p:sp>
      <p:sp>
        <p:nvSpPr>
          <p:cNvPr id="4" name="Rectangle 3"/>
          <p:cNvSpPr/>
          <p:nvPr/>
        </p:nvSpPr>
        <p:spPr>
          <a:xfrm rot="10800000" flipV="1">
            <a:off x="3419872" y="4488214"/>
            <a:ext cx="4073322" cy="400110"/>
          </a:xfrm>
          <a:prstGeom prst="rect">
            <a:avLst/>
          </a:prstGeom>
        </p:spPr>
        <p:txBody>
          <a:bodyPr wrap="square">
            <a:spAutoFit/>
          </a:bodyPr>
          <a:lstStyle/>
          <a:p>
            <a:r>
              <a:rPr lang="en-US" sz="2000" dirty="0" smtClean="0"/>
              <a:t>Presented By Vineeta Vishwakarma</a:t>
            </a:r>
            <a:endParaRPr lang="en-IN" sz="2000" dirty="0"/>
          </a:p>
        </p:txBody>
      </p:sp>
    </p:spTree>
    <p:extLst>
      <p:ext uri="{BB962C8B-B14F-4D97-AF65-F5344CB8AC3E}">
        <p14:creationId xmlns:p14="http://schemas.microsoft.com/office/powerpoint/2010/main" val="334580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 PHP  is Web Development and Website foundation building text style , color and applying HTML.</a:t>
            </a:r>
          </a:p>
          <a:p>
            <a:r>
              <a:rPr lang="en-US" dirty="0" smtClean="0"/>
              <a:t>The PHP is an excellent choice in large tech Companies  for Developing Websites and Applications.</a:t>
            </a:r>
          </a:p>
          <a:p>
            <a:r>
              <a:rPr lang="en-US" dirty="0" smtClean="0"/>
              <a:t>PHP will continue to evolve and incorporate modern technologies and practices in the changing of web development.</a:t>
            </a:r>
            <a:endParaRPr lang="en-IN" dirty="0"/>
          </a:p>
        </p:txBody>
      </p:sp>
      <p:sp>
        <p:nvSpPr>
          <p:cNvPr id="2" name="Title 1"/>
          <p:cNvSpPr>
            <a:spLocks noGrp="1"/>
          </p:cNvSpPr>
          <p:nvPr>
            <p:ph type="title"/>
          </p:nvPr>
        </p:nvSpPr>
        <p:spPr/>
        <p:txBody>
          <a:bodyPr>
            <a:normAutofit/>
          </a:bodyPr>
          <a:lstStyle/>
          <a:p>
            <a:r>
              <a:rPr lang="en-US" dirty="0" smtClean="0"/>
              <a:t>Career Opportunities in PHP</a:t>
            </a:r>
            <a:endParaRPr lang="en-IN" dirty="0"/>
          </a:p>
        </p:txBody>
      </p:sp>
    </p:spTree>
    <p:extLst>
      <p:ext uri="{BB962C8B-B14F-4D97-AF65-F5344CB8AC3E}">
        <p14:creationId xmlns:p14="http://schemas.microsoft.com/office/powerpoint/2010/main" val="1070082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3369" y="2636912"/>
            <a:ext cx="5544616" cy="923330"/>
          </a:xfrm>
          <a:prstGeom prst="rect">
            <a:avLst/>
          </a:prstGeom>
        </p:spPr>
        <p:txBody>
          <a:bodyPr wrap="square">
            <a:spAutoFit/>
          </a:bodyPr>
          <a:lstStyle/>
          <a:p>
            <a:r>
              <a:rPr lang="en-US" sz="5400" b="1" dirty="0" smtClean="0"/>
              <a:t>THANK YOU !!</a:t>
            </a:r>
            <a:endParaRPr lang="en-IN" sz="5400" dirty="0"/>
          </a:p>
        </p:txBody>
      </p:sp>
    </p:spTree>
    <p:extLst>
      <p:ext uri="{BB962C8B-B14F-4D97-AF65-F5344CB8AC3E}">
        <p14:creationId xmlns:p14="http://schemas.microsoft.com/office/powerpoint/2010/main" val="3284155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dirty="0" smtClean="0"/>
              <a:t>PHP stand for hypertext preprocessor. PHP old name is Personal Home Page.</a:t>
            </a:r>
          </a:p>
          <a:p>
            <a:pPr>
              <a:buFont typeface="Wingdings" panose="05000000000000000000" pitchFamily="2" charset="2"/>
              <a:buChar char="§"/>
            </a:pPr>
            <a:r>
              <a:rPr lang="en-US" dirty="0" smtClean="0"/>
              <a:t>It is an open source , interpreted scripting language .</a:t>
            </a:r>
          </a:p>
          <a:p>
            <a:pPr>
              <a:buFont typeface="Wingdings" panose="05000000000000000000" pitchFamily="2" charset="2"/>
              <a:buChar char="§"/>
            </a:pPr>
            <a:r>
              <a:rPr lang="en-US" smtClean="0"/>
              <a:t>PHP is created </a:t>
            </a:r>
            <a:r>
              <a:rPr lang="en-US" dirty="0" smtClean="0"/>
              <a:t>by </a:t>
            </a:r>
            <a:r>
              <a:rPr lang="en-US" b="1" dirty="0" smtClean="0"/>
              <a:t>Rasmus Lerdorf </a:t>
            </a:r>
            <a:r>
              <a:rPr lang="en-US" dirty="0" smtClean="0"/>
              <a:t>in 1994.</a:t>
            </a:r>
          </a:p>
          <a:p>
            <a:pPr>
              <a:buFont typeface="Wingdings" panose="05000000000000000000" pitchFamily="2" charset="2"/>
              <a:buChar char="§"/>
            </a:pPr>
            <a:r>
              <a:rPr lang="en-US" dirty="0" smtClean="0"/>
              <a:t>PHP is  a server side scripting language that can be easily embedded in HTML.</a:t>
            </a:r>
          </a:p>
          <a:p>
            <a:pPr>
              <a:buFont typeface="Wingdings" panose="05000000000000000000" pitchFamily="2" charset="2"/>
              <a:buChar char="§"/>
            </a:pPr>
            <a:r>
              <a:rPr lang="en-US" dirty="0" smtClean="0"/>
              <a:t>PHP is one of the back-end languages used as a scripting language.</a:t>
            </a:r>
          </a:p>
          <a:p>
            <a:pPr marL="0" indent="0">
              <a:buNone/>
            </a:pPr>
            <a:r>
              <a:rPr lang="en-US" dirty="0" smtClean="0"/>
              <a:t/>
            </a:r>
            <a:br>
              <a:rPr lang="en-US" dirty="0" smtClean="0"/>
            </a:br>
            <a:endParaRPr lang="en-IN" dirty="0"/>
          </a:p>
        </p:txBody>
      </p:sp>
      <p:sp>
        <p:nvSpPr>
          <p:cNvPr id="2" name="Title 1"/>
          <p:cNvSpPr>
            <a:spLocks noGrp="1"/>
          </p:cNvSpPr>
          <p:nvPr>
            <p:ph type="title"/>
          </p:nvPr>
        </p:nvSpPr>
        <p:spPr/>
        <p:txBody>
          <a:bodyPr>
            <a:normAutofit/>
          </a:bodyPr>
          <a:lstStyle/>
          <a:p>
            <a:r>
              <a:rPr lang="en-US" sz="4000" b="1" dirty="0" smtClean="0"/>
              <a:t>INTRODUCTION TO PHP</a:t>
            </a:r>
            <a:endParaRPr lang="en-IN" sz="4000" b="1" dirty="0"/>
          </a:p>
        </p:txBody>
      </p:sp>
    </p:spTree>
    <p:extLst>
      <p:ext uri="{BB962C8B-B14F-4D97-AF65-F5344CB8AC3E}">
        <p14:creationId xmlns:p14="http://schemas.microsoft.com/office/powerpoint/2010/main" val="3705360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Creates </a:t>
            </a:r>
            <a:r>
              <a:rPr lang="en-US" dirty="0" smtClean="0"/>
              <a:t>Dynamic Web Pages and Dynamic Websites.</a:t>
            </a:r>
          </a:p>
          <a:p>
            <a:r>
              <a:rPr lang="en-US" dirty="0" smtClean="0"/>
              <a:t>Provides Security Encryption</a:t>
            </a:r>
          </a:p>
          <a:p>
            <a:r>
              <a:rPr lang="en-US" dirty="0" smtClean="0"/>
              <a:t>Cost-Efficient</a:t>
            </a:r>
          </a:p>
          <a:p>
            <a:r>
              <a:rPr lang="en-US" dirty="0" smtClean="0"/>
              <a:t>Compatibility</a:t>
            </a:r>
          </a:p>
          <a:p>
            <a:r>
              <a:rPr lang="en-US" dirty="0" smtClean="0"/>
              <a:t>Platform Independent</a:t>
            </a:r>
          </a:p>
          <a:p>
            <a:r>
              <a:rPr lang="en-US" dirty="0" smtClean="0"/>
              <a:t>PHP supports a wide range of database</a:t>
            </a:r>
          </a:p>
          <a:p>
            <a:r>
              <a:rPr lang="en-US" dirty="0" smtClean="0"/>
              <a:t>PHP is </a:t>
            </a:r>
            <a:r>
              <a:rPr lang="en-US" dirty="0" smtClean="0"/>
              <a:t>secure</a:t>
            </a:r>
          </a:p>
          <a:p>
            <a:r>
              <a:rPr lang="en-US" dirty="0"/>
              <a:t>Websites Function </a:t>
            </a:r>
            <a:r>
              <a:rPr lang="en-US" dirty="0" smtClean="0"/>
              <a:t>Faster</a:t>
            </a:r>
            <a:endParaRPr lang="en-US" dirty="0" smtClean="0"/>
          </a:p>
          <a:p>
            <a:endParaRPr lang="en-US" dirty="0" smtClean="0"/>
          </a:p>
          <a:p>
            <a:endParaRPr lang="en-IN" dirty="0"/>
          </a:p>
        </p:txBody>
      </p:sp>
      <p:sp>
        <p:nvSpPr>
          <p:cNvPr id="2" name="Title 1"/>
          <p:cNvSpPr>
            <a:spLocks noGrp="1"/>
          </p:cNvSpPr>
          <p:nvPr>
            <p:ph type="title"/>
          </p:nvPr>
        </p:nvSpPr>
        <p:spPr/>
        <p:txBody>
          <a:bodyPr/>
          <a:lstStyle/>
          <a:p>
            <a:r>
              <a:rPr lang="en-IN" dirty="0" smtClean="0"/>
              <a:t>Why use PHP </a:t>
            </a:r>
            <a:endParaRPr lang="en-IN" dirty="0"/>
          </a:p>
        </p:txBody>
      </p:sp>
    </p:spTree>
    <p:extLst>
      <p:ext uri="{BB962C8B-B14F-4D97-AF65-F5344CB8AC3E}">
        <p14:creationId xmlns:p14="http://schemas.microsoft.com/office/powerpoint/2010/main" val="966039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Simple</a:t>
            </a:r>
          </a:p>
          <a:p>
            <a:r>
              <a:rPr lang="en-US" dirty="0" smtClean="0"/>
              <a:t>Faster</a:t>
            </a:r>
          </a:p>
          <a:p>
            <a:r>
              <a:rPr lang="en-US" dirty="0" smtClean="0"/>
              <a:t>Interpreted</a:t>
            </a:r>
          </a:p>
          <a:p>
            <a:r>
              <a:rPr lang="en-US" dirty="0" smtClean="0"/>
              <a:t>Open Source</a:t>
            </a:r>
          </a:p>
          <a:p>
            <a:r>
              <a:rPr lang="en-US" dirty="0" smtClean="0"/>
              <a:t>Case Sensitive</a:t>
            </a:r>
          </a:p>
          <a:p>
            <a:r>
              <a:rPr lang="en-US" dirty="0" smtClean="0"/>
              <a:t>Platform Independent</a:t>
            </a:r>
          </a:p>
          <a:p>
            <a:r>
              <a:rPr lang="en-US" dirty="0" smtClean="0"/>
              <a:t>Secure</a:t>
            </a:r>
          </a:p>
          <a:p>
            <a:r>
              <a:rPr lang="en-US" dirty="0" smtClean="0"/>
              <a:t>Highly Flexibility</a:t>
            </a:r>
          </a:p>
          <a:p>
            <a:endParaRPr lang="en-IN" dirty="0"/>
          </a:p>
        </p:txBody>
      </p:sp>
      <p:sp>
        <p:nvSpPr>
          <p:cNvPr id="2" name="Title 1"/>
          <p:cNvSpPr>
            <a:spLocks noGrp="1"/>
          </p:cNvSpPr>
          <p:nvPr>
            <p:ph type="title"/>
          </p:nvPr>
        </p:nvSpPr>
        <p:spPr/>
        <p:txBody>
          <a:bodyPr/>
          <a:lstStyle/>
          <a:p>
            <a:r>
              <a:rPr lang="en-US" dirty="0" smtClean="0"/>
              <a:t>Features of PHP</a:t>
            </a:r>
            <a:endParaRPr lang="en-IN" dirty="0"/>
          </a:p>
        </p:txBody>
      </p:sp>
    </p:spTree>
    <p:extLst>
      <p:ext uri="{BB962C8B-B14F-4D97-AF65-F5344CB8AC3E}">
        <p14:creationId xmlns:p14="http://schemas.microsoft.com/office/powerpoint/2010/main" val="201751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request is send from browser to server in .</a:t>
            </a:r>
            <a:r>
              <a:rPr lang="en-US" dirty="0" err="1" smtClean="0"/>
              <a:t>php</a:t>
            </a:r>
            <a:r>
              <a:rPr lang="en-US" dirty="0" smtClean="0"/>
              <a:t> extension.</a:t>
            </a:r>
          </a:p>
          <a:p>
            <a:r>
              <a:rPr lang="en-US" dirty="0" smtClean="0"/>
              <a:t>The server sends  the </a:t>
            </a:r>
            <a:r>
              <a:rPr lang="en-US" dirty="0" err="1" smtClean="0"/>
              <a:t>php</a:t>
            </a:r>
            <a:r>
              <a:rPr lang="en-US" dirty="0" smtClean="0"/>
              <a:t> pages request to </a:t>
            </a:r>
            <a:r>
              <a:rPr lang="en-US" dirty="0" err="1" smtClean="0"/>
              <a:t>php</a:t>
            </a:r>
            <a:r>
              <a:rPr lang="en-US" dirty="0" smtClean="0"/>
              <a:t> interpreter.</a:t>
            </a:r>
          </a:p>
          <a:p>
            <a:r>
              <a:rPr lang="en-US" dirty="0" smtClean="0"/>
              <a:t>PHP interpreter interprets the script to access specific data as requested.</a:t>
            </a:r>
          </a:p>
          <a:p>
            <a:r>
              <a:rPr lang="en-US" dirty="0" smtClean="0"/>
              <a:t>The server then return the HTML page according to the requirements.</a:t>
            </a:r>
            <a:endParaRPr lang="en-IN" dirty="0"/>
          </a:p>
        </p:txBody>
      </p:sp>
      <p:sp>
        <p:nvSpPr>
          <p:cNvPr id="3" name="Title 2"/>
          <p:cNvSpPr>
            <a:spLocks noGrp="1"/>
          </p:cNvSpPr>
          <p:nvPr>
            <p:ph type="title"/>
          </p:nvPr>
        </p:nvSpPr>
        <p:spPr/>
        <p:txBody>
          <a:bodyPr/>
          <a:lstStyle/>
          <a:p>
            <a:r>
              <a:rPr lang="en-US" dirty="0" smtClean="0"/>
              <a:t>Working of PHP</a:t>
            </a:r>
            <a:endParaRPr lang="en-IN" dirty="0"/>
          </a:p>
        </p:txBody>
      </p:sp>
    </p:spTree>
    <p:extLst>
      <p:ext uri="{BB962C8B-B14F-4D97-AF65-F5344CB8AC3E}">
        <p14:creationId xmlns:p14="http://schemas.microsoft.com/office/powerpoint/2010/main" val="3265422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Facebook</a:t>
            </a:r>
          </a:p>
          <a:p>
            <a:r>
              <a:rPr lang="en-US" dirty="0" smtClean="0"/>
              <a:t>Wikipedia</a:t>
            </a:r>
          </a:p>
          <a:p>
            <a:r>
              <a:rPr lang="en-US" dirty="0" smtClean="0"/>
              <a:t>WordPress</a:t>
            </a:r>
          </a:p>
          <a:p>
            <a:r>
              <a:rPr lang="en-US" dirty="0" smtClean="0"/>
              <a:t>Yahoo</a:t>
            </a:r>
          </a:p>
          <a:p>
            <a:endParaRPr lang="en-IN" dirty="0"/>
          </a:p>
        </p:txBody>
      </p:sp>
      <p:sp>
        <p:nvSpPr>
          <p:cNvPr id="3" name="Title 2"/>
          <p:cNvSpPr>
            <a:spLocks noGrp="1"/>
          </p:cNvSpPr>
          <p:nvPr>
            <p:ph type="title"/>
          </p:nvPr>
        </p:nvSpPr>
        <p:spPr/>
        <p:txBody>
          <a:bodyPr/>
          <a:lstStyle/>
          <a:p>
            <a:r>
              <a:rPr lang="en-US" dirty="0" smtClean="0"/>
              <a:t>Company using in PHP</a:t>
            </a:r>
            <a:endParaRPr lang="en-IN" dirty="0"/>
          </a:p>
        </p:txBody>
      </p:sp>
    </p:spTree>
    <p:extLst>
      <p:ext uri="{BB962C8B-B14F-4D97-AF65-F5344CB8AC3E}">
        <p14:creationId xmlns:p14="http://schemas.microsoft.com/office/powerpoint/2010/main" val="114971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1994</a:t>
            </a:r>
          </a:p>
          <a:p>
            <a:r>
              <a:rPr lang="en-US" dirty="0" smtClean="0"/>
              <a:t>PHP 1.0</a:t>
            </a:r>
          </a:p>
          <a:p>
            <a:pPr marL="0" indent="0">
              <a:buNone/>
            </a:pPr>
            <a:r>
              <a:rPr lang="en-US" dirty="0" smtClean="0"/>
              <a:t>1997</a:t>
            </a:r>
          </a:p>
          <a:p>
            <a:r>
              <a:rPr lang="en-US" dirty="0" smtClean="0"/>
              <a:t>PHP 2.0</a:t>
            </a:r>
          </a:p>
          <a:p>
            <a:pPr marL="0" indent="0">
              <a:buNone/>
            </a:pPr>
            <a:r>
              <a:rPr lang="en-US" dirty="0" smtClean="0"/>
              <a:t>PHP 3.0</a:t>
            </a:r>
          </a:p>
          <a:p>
            <a:r>
              <a:rPr lang="en-US" dirty="0" smtClean="0"/>
              <a:t>Oops</a:t>
            </a:r>
          </a:p>
          <a:p>
            <a:r>
              <a:rPr lang="en-US" dirty="0" smtClean="0"/>
              <a:t>Different Database</a:t>
            </a:r>
          </a:p>
          <a:p>
            <a:endParaRPr lang="en-US" dirty="0" smtClean="0"/>
          </a:p>
          <a:p>
            <a:endParaRPr lang="en-US" dirty="0" smtClean="0"/>
          </a:p>
          <a:p>
            <a:endParaRPr lang="en-IN" dirty="0"/>
          </a:p>
        </p:txBody>
      </p:sp>
      <p:sp>
        <p:nvSpPr>
          <p:cNvPr id="2" name="Title 1"/>
          <p:cNvSpPr>
            <a:spLocks noGrp="1"/>
          </p:cNvSpPr>
          <p:nvPr>
            <p:ph type="title"/>
          </p:nvPr>
        </p:nvSpPr>
        <p:spPr/>
        <p:txBody>
          <a:bodyPr/>
          <a:lstStyle/>
          <a:p>
            <a:r>
              <a:rPr lang="en-US" dirty="0" smtClean="0"/>
              <a:t>Upgradation to PHP</a:t>
            </a:r>
            <a:endParaRPr lang="en-IN" dirty="0"/>
          </a:p>
        </p:txBody>
      </p:sp>
    </p:spTree>
    <p:extLst>
      <p:ext uri="{BB962C8B-B14F-4D97-AF65-F5344CB8AC3E}">
        <p14:creationId xmlns:p14="http://schemas.microsoft.com/office/powerpoint/2010/main" val="2637159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2000</a:t>
            </a:r>
          </a:p>
          <a:p>
            <a:r>
              <a:rPr lang="en-US" dirty="0" smtClean="0"/>
              <a:t>PHP 4.0 Version</a:t>
            </a:r>
          </a:p>
          <a:p>
            <a:pPr>
              <a:buFont typeface="Wingdings" panose="05000000000000000000" pitchFamily="2" charset="2"/>
              <a:buChar char="Ø"/>
            </a:pPr>
            <a:r>
              <a:rPr lang="en-US" dirty="0" smtClean="0"/>
              <a:t>Multiple web server</a:t>
            </a:r>
          </a:p>
          <a:p>
            <a:pPr>
              <a:buFont typeface="Wingdings" panose="05000000000000000000" pitchFamily="2" charset="2"/>
              <a:buChar char="Ø"/>
            </a:pPr>
            <a:r>
              <a:rPr lang="en-US" dirty="0" smtClean="0"/>
              <a:t>HTTP Session</a:t>
            </a:r>
          </a:p>
          <a:p>
            <a:pPr>
              <a:buFont typeface="Wingdings" panose="05000000000000000000" pitchFamily="2" charset="2"/>
              <a:buChar char="Ø"/>
            </a:pPr>
            <a:r>
              <a:rPr lang="en-US" dirty="0" smtClean="0"/>
              <a:t>Security for users</a:t>
            </a:r>
          </a:p>
          <a:p>
            <a:pPr marL="0" indent="0">
              <a:buNone/>
            </a:pPr>
            <a:r>
              <a:rPr lang="en-US" dirty="0" smtClean="0"/>
              <a:t>2004</a:t>
            </a:r>
          </a:p>
          <a:p>
            <a:r>
              <a:rPr lang="en-US" dirty="0" smtClean="0"/>
              <a:t>PHP 5.0 version</a:t>
            </a:r>
          </a:p>
          <a:p>
            <a:pPr marL="0" indent="0">
              <a:buNone/>
            </a:pPr>
            <a:r>
              <a:rPr lang="en-US" dirty="0" smtClean="0"/>
              <a:t>2011</a:t>
            </a:r>
          </a:p>
          <a:p>
            <a:r>
              <a:rPr lang="en-US" dirty="0" smtClean="0"/>
              <a:t>Version PHP 5.3.6</a:t>
            </a:r>
          </a:p>
          <a:p>
            <a:pPr marL="0" indent="0">
              <a:buNone/>
            </a:pPr>
            <a:r>
              <a:rPr lang="en-US" dirty="0"/>
              <a:t>2014 </a:t>
            </a:r>
          </a:p>
          <a:p>
            <a:r>
              <a:rPr lang="en-US" dirty="0"/>
              <a:t>5.6  PHP version</a:t>
            </a:r>
          </a:p>
          <a:p>
            <a:pPr marL="0" indent="0">
              <a:buNone/>
            </a:pPr>
            <a:r>
              <a:rPr lang="en-US" dirty="0"/>
              <a:t>2015</a:t>
            </a:r>
          </a:p>
          <a:p>
            <a:r>
              <a:rPr lang="en-US" dirty="0"/>
              <a:t>7.0 PHP version</a:t>
            </a:r>
          </a:p>
          <a:p>
            <a:endParaRPr lang="en-US" dirty="0" smtClean="0"/>
          </a:p>
          <a:p>
            <a:endParaRPr lang="en-IN" dirty="0"/>
          </a:p>
        </p:txBody>
      </p:sp>
      <p:sp>
        <p:nvSpPr>
          <p:cNvPr id="3" name="Title 2"/>
          <p:cNvSpPr>
            <a:spLocks noGrp="1"/>
          </p:cNvSpPr>
          <p:nvPr>
            <p:ph type="title"/>
          </p:nvPr>
        </p:nvSpPr>
        <p:spPr/>
        <p:txBody>
          <a:bodyPr/>
          <a:lstStyle/>
          <a:p>
            <a:r>
              <a:rPr lang="en-US" dirty="0"/>
              <a:t>Upgradation to PHP</a:t>
            </a:r>
            <a:endParaRPr lang="en-IN" dirty="0"/>
          </a:p>
        </p:txBody>
      </p:sp>
    </p:spTree>
    <p:extLst>
      <p:ext uri="{BB962C8B-B14F-4D97-AF65-F5344CB8AC3E}">
        <p14:creationId xmlns:p14="http://schemas.microsoft.com/office/powerpoint/2010/main" val="2212136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en-US" dirty="0" smtClean="0"/>
              <a:t>2019</a:t>
            </a:r>
          </a:p>
          <a:p>
            <a:r>
              <a:rPr lang="en-US" dirty="0" smtClean="0"/>
              <a:t>7.4 PHP version</a:t>
            </a:r>
          </a:p>
          <a:p>
            <a:pPr marL="0" indent="0">
              <a:buNone/>
            </a:pPr>
            <a:r>
              <a:rPr lang="en-US" dirty="0" smtClean="0"/>
              <a:t>2020</a:t>
            </a:r>
          </a:p>
          <a:p>
            <a:r>
              <a:rPr lang="en-US" dirty="0" smtClean="0"/>
              <a:t>8.0PHP version</a:t>
            </a:r>
          </a:p>
          <a:p>
            <a:pPr marL="0" indent="0">
              <a:buNone/>
            </a:pPr>
            <a:r>
              <a:rPr lang="en-US" dirty="0" smtClean="0"/>
              <a:t>2021</a:t>
            </a:r>
          </a:p>
          <a:p>
            <a:r>
              <a:rPr lang="en-US" dirty="0" smtClean="0"/>
              <a:t>8.1 PHP version</a:t>
            </a:r>
          </a:p>
          <a:p>
            <a:pPr marL="0" indent="0">
              <a:buNone/>
            </a:pPr>
            <a:r>
              <a:rPr lang="en-US" dirty="0" smtClean="0"/>
              <a:t>2022</a:t>
            </a:r>
          </a:p>
          <a:p>
            <a:r>
              <a:rPr lang="en-US" dirty="0" smtClean="0"/>
              <a:t>8.2 PHP version</a:t>
            </a:r>
          </a:p>
          <a:p>
            <a:pPr marL="0" indent="0">
              <a:buNone/>
            </a:pPr>
            <a:r>
              <a:rPr lang="en-US" dirty="0" smtClean="0"/>
              <a:t>2023</a:t>
            </a:r>
          </a:p>
          <a:p>
            <a:r>
              <a:rPr lang="en-US" dirty="0" smtClean="0"/>
              <a:t>8.3 PHP version</a:t>
            </a:r>
          </a:p>
          <a:p>
            <a:pPr marL="0" indent="0">
              <a:buNone/>
            </a:pPr>
            <a:endParaRPr lang="en-US" dirty="0" smtClean="0"/>
          </a:p>
          <a:p>
            <a:pPr>
              <a:buFont typeface="Wingdings" panose="05000000000000000000" pitchFamily="2" charset="2"/>
              <a:buChar char="Ø"/>
            </a:pPr>
            <a:r>
              <a:rPr lang="en-US" dirty="0"/>
              <a:t>PHP has continually evolved to meet the demands of web development. From its origins as Personal Home Page (PHP) to the latest release of PHP 8.2, the language has significantly improved features, performance, and usability.</a:t>
            </a:r>
            <a:endParaRPr lang="en-US" dirty="0" smtClean="0"/>
          </a:p>
          <a:p>
            <a:pPr marL="0" indent="0">
              <a:buNone/>
            </a:pPr>
            <a:endParaRPr lang="en-US" dirty="0" smtClean="0"/>
          </a:p>
          <a:p>
            <a:pPr marL="0" indent="0">
              <a:buNone/>
            </a:pPr>
            <a:endParaRPr lang="en-IN" dirty="0"/>
          </a:p>
        </p:txBody>
      </p:sp>
      <p:sp>
        <p:nvSpPr>
          <p:cNvPr id="3" name="Title 2"/>
          <p:cNvSpPr>
            <a:spLocks noGrp="1"/>
          </p:cNvSpPr>
          <p:nvPr>
            <p:ph type="title"/>
          </p:nvPr>
        </p:nvSpPr>
        <p:spPr/>
        <p:txBody>
          <a:bodyPr/>
          <a:lstStyle/>
          <a:p>
            <a:r>
              <a:rPr lang="en-US" dirty="0"/>
              <a:t>Upgradation to PHP</a:t>
            </a:r>
            <a:endParaRPr lang="en-IN" dirty="0"/>
          </a:p>
        </p:txBody>
      </p:sp>
    </p:spTree>
    <p:extLst>
      <p:ext uri="{BB962C8B-B14F-4D97-AF65-F5344CB8AC3E}">
        <p14:creationId xmlns:p14="http://schemas.microsoft.com/office/powerpoint/2010/main" val="4700793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387</TotalTime>
  <Words>343</Words>
  <Application>Microsoft Office PowerPoint</Application>
  <PresentationFormat>On-screen Show (4:3)</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Waveform</vt:lpstr>
      <vt:lpstr> </vt:lpstr>
      <vt:lpstr>INTRODUCTION TO PHP</vt:lpstr>
      <vt:lpstr>Why use PHP </vt:lpstr>
      <vt:lpstr>Features of PHP</vt:lpstr>
      <vt:lpstr>Working of PHP</vt:lpstr>
      <vt:lpstr>Company using in PHP</vt:lpstr>
      <vt:lpstr>Upgradation to PHP</vt:lpstr>
      <vt:lpstr>Upgradation to PHP</vt:lpstr>
      <vt:lpstr>Upgradation to PHP</vt:lpstr>
      <vt:lpstr>Career Opportunities in PHP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28</cp:revision>
  <dcterms:created xsi:type="dcterms:W3CDTF">2024-02-06T16:31:10Z</dcterms:created>
  <dcterms:modified xsi:type="dcterms:W3CDTF">2024-02-13T18:30:43Z</dcterms:modified>
</cp:coreProperties>
</file>