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6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8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3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DFFE-870D-4C0E-B4B5-6555B5AC21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E0303B-A97B-40D4-BBC2-6C11A74A7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B8ED-F7B9-474A-BC65-17EE8BB09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 Live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BCC7-B55B-4416-B201-CB5AABB69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Vineeth </a:t>
            </a:r>
            <a:r>
              <a:rPr lang="en-US" dirty="0" err="1"/>
              <a:t>Avvaru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TA: CSE 332</a:t>
            </a:r>
          </a:p>
        </p:txBody>
      </p:sp>
    </p:spTree>
    <p:extLst>
      <p:ext uri="{BB962C8B-B14F-4D97-AF65-F5344CB8AC3E}">
        <p14:creationId xmlns:p14="http://schemas.microsoft.com/office/powerpoint/2010/main" val="280400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34DA-23D7-45D5-854A-1255883F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9D8D-BAA6-4E88-993F-42B889AF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801"/>
            <a:ext cx="10515600" cy="4197161"/>
          </a:xfrm>
        </p:spPr>
        <p:txBody>
          <a:bodyPr/>
          <a:lstStyle/>
          <a:p>
            <a:r>
              <a:rPr lang="en-US" dirty="0"/>
              <a:t>HTML/JS/CSS</a:t>
            </a:r>
          </a:p>
          <a:p>
            <a:r>
              <a:rPr lang="en-US" dirty="0"/>
              <a:t>Sample Code D3</a:t>
            </a:r>
          </a:p>
          <a:p>
            <a:r>
              <a:rPr lang="en-US" dirty="0"/>
              <a:t>Project Presentation</a:t>
            </a:r>
          </a:p>
          <a:p>
            <a:r>
              <a:rPr lang="en-US" dirty="0"/>
              <a:t>Sample Code Flask</a:t>
            </a:r>
          </a:p>
          <a:p>
            <a:r>
              <a:rPr lang="en-US" dirty="0"/>
              <a:t>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E78-D68B-4D8B-9C7D-1CF2A3B5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CA45-C75E-4FD6-8A66-6A768895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755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Install git from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execute the following command in your folder</a:t>
            </a:r>
          </a:p>
          <a:p>
            <a:r>
              <a:rPr lang="en-IN" dirty="0"/>
              <a:t>git clone https://github.com/Vineeth-Avvaru/CSE332_Sample_Code.git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71C3-F8AF-4366-888E-783C1E6D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Editor/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B599-81A1-498D-A2AC-13D7F7E1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/ Atom / Sublime Text</a:t>
            </a:r>
          </a:p>
          <a:p>
            <a:r>
              <a:rPr lang="en-US" dirty="0"/>
              <a:t>Chrome / Firefox / Safari </a:t>
            </a:r>
          </a:p>
          <a:p>
            <a:r>
              <a:rPr lang="en-US" dirty="0"/>
              <a:t>No IE</a:t>
            </a:r>
          </a:p>
        </p:txBody>
      </p:sp>
    </p:spTree>
    <p:extLst>
      <p:ext uri="{BB962C8B-B14F-4D97-AF65-F5344CB8AC3E}">
        <p14:creationId xmlns:p14="http://schemas.microsoft.com/office/powerpoint/2010/main" val="145279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2C0F-C1E0-49B0-B353-2D4D9D19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0688D-3E65-4EE0-8AD5-212F609062C5}"/>
              </a:ext>
            </a:extLst>
          </p:cNvPr>
          <p:cNvSpPr/>
          <p:nvPr/>
        </p:nvSpPr>
        <p:spPr>
          <a:xfrm>
            <a:off x="2466363" y="2776756"/>
            <a:ext cx="1778466" cy="270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FrontEnd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B9B58-8BDD-4872-BF9B-8A9137C8CB41}"/>
              </a:ext>
            </a:extLst>
          </p:cNvPr>
          <p:cNvSpPr/>
          <p:nvPr/>
        </p:nvSpPr>
        <p:spPr>
          <a:xfrm>
            <a:off x="7206143" y="2776756"/>
            <a:ext cx="1602297" cy="270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EF9B57-E8B5-426F-A453-B2CA39F2EE6E}"/>
              </a:ext>
            </a:extLst>
          </p:cNvPr>
          <p:cNvCxnSpPr/>
          <p:nvPr/>
        </p:nvCxnSpPr>
        <p:spPr>
          <a:xfrm>
            <a:off x="4244829" y="3263317"/>
            <a:ext cx="294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4E026-BE16-457F-8441-3DB540D3BC63}"/>
              </a:ext>
            </a:extLst>
          </p:cNvPr>
          <p:cNvCxnSpPr/>
          <p:nvPr/>
        </p:nvCxnSpPr>
        <p:spPr>
          <a:xfrm flipH="1" flipV="1">
            <a:off x="4244829" y="4521666"/>
            <a:ext cx="2961314" cy="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9FF2B6-5A5A-4FBE-ABE8-B47261C987F0}"/>
              </a:ext>
            </a:extLst>
          </p:cNvPr>
          <p:cNvSpPr/>
          <p:nvPr/>
        </p:nvSpPr>
        <p:spPr>
          <a:xfrm>
            <a:off x="5285064" y="2860645"/>
            <a:ext cx="810936" cy="3484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7CB937-5313-4AD3-9083-17DD68A9F37F}"/>
              </a:ext>
            </a:extLst>
          </p:cNvPr>
          <p:cNvSpPr/>
          <p:nvPr/>
        </p:nvSpPr>
        <p:spPr>
          <a:xfrm>
            <a:off x="5320018" y="4659779"/>
            <a:ext cx="810936" cy="3484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877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6A9-7A84-4356-B9A4-1ED094A3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D3: Data-Driven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3F85-86C0-4A5A-98B9-ADF5A04C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29309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https://d3js.org/</a:t>
            </a:r>
            <a:endParaRPr lang="en-US" dirty="0"/>
          </a:p>
          <a:p>
            <a:r>
              <a:rPr lang="en-US" dirty="0"/>
              <a:t>JS Library</a:t>
            </a:r>
          </a:p>
          <a:p>
            <a:r>
              <a:rPr lang="en-US" dirty="0"/>
              <a:t>Helps us to manipulate HTML documents based on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BD72-ED6D-4EFE-A30E-A911C79F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 brushing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26CD-473F-4EB7-93D5-E6265689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https://www.d3-graph-gallery.com/graph/interactivity_brush.html</a:t>
            </a:r>
          </a:p>
        </p:txBody>
      </p:sp>
    </p:spTree>
    <p:extLst>
      <p:ext uri="{BB962C8B-B14F-4D97-AF65-F5344CB8AC3E}">
        <p14:creationId xmlns:p14="http://schemas.microsoft.com/office/powerpoint/2010/main" val="381691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20F0-34CF-4AB4-90FA-FAEA0E9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 with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EC6-100B-41A2-A497-A5FAAE34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https://www.youtube.com/watch?v=H0XScE08hy8</a:t>
            </a:r>
          </a:p>
        </p:txBody>
      </p:sp>
    </p:spTree>
    <p:extLst>
      <p:ext uri="{BB962C8B-B14F-4D97-AF65-F5344CB8AC3E}">
        <p14:creationId xmlns:p14="http://schemas.microsoft.com/office/powerpoint/2010/main" val="753749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147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D3 Live Session</vt:lpstr>
      <vt:lpstr>Today</vt:lpstr>
      <vt:lpstr>Where to get the code?</vt:lpstr>
      <vt:lpstr>Text Editor/ Browser</vt:lpstr>
      <vt:lpstr>Basic Web Architecture</vt:lpstr>
      <vt:lpstr>D3: Data-Driven Documents</vt:lpstr>
      <vt:lpstr>D3  brushing</vt:lpstr>
      <vt:lpstr>Debugging with chrome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Live Session</dc:title>
  <dc:creator>Surya Pavan Chennu</dc:creator>
  <cp:lastModifiedBy>Vineeth Avvaru</cp:lastModifiedBy>
  <cp:revision>6</cp:revision>
  <dcterms:created xsi:type="dcterms:W3CDTF">2021-09-15T00:11:07Z</dcterms:created>
  <dcterms:modified xsi:type="dcterms:W3CDTF">2021-09-15T17:17:51Z</dcterms:modified>
</cp:coreProperties>
</file>