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3"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eeksforgeek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877" y="724436"/>
            <a:ext cx="8915399" cy="2262781"/>
          </a:xfrm>
        </p:spPr>
        <p:txBody>
          <a:bodyPr/>
          <a:lstStyle/>
          <a:p>
            <a:r>
              <a:rPr lang="en-US" dirty="0" smtClean="0"/>
              <a:t>Extractive Text Summarization</a:t>
            </a:r>
            <a:endParaRPr lang="en-US" dirty="0"/>
          </a:p>
        </p:txBody>
      </p:sp>
      <p:sp>
        <p:nvSpPr>
          <p:cNvPr id="3" name="Subtitle 2"/>
          <p:cNvSpPr>
            <a:spLocks noGrp="1"/>
          </p:cNvSpPr>
          <p:nvPr>
            <p:ph type="subTitle" idx="1"/>
          </p:nvPr>
        </p:nvSpPr>
        <p:spPr/>
        <p:txBody>
          <a:bodyPr/>
          <a:lstStyle/>
          <a:p>
            <a:r>
              <a:rPr lang="en-US" dirty="0" smtClean="0"/>
              <a:t>VINEETH DAVIS G</a:t>
            </a:r>
          </a:p>
          <a:p>
            <a:endParaRPr lang="en-US" dirty="0"/>
          </a:p>
        </p:txBody>
      </p:sp>
    </p:spTree>
    <p:extLst>
      <p:ext uri="{BB962C8B-B14F-4D97-AF65-F5344CB8AC3E}">
        <p14:creationId xmlns:p14="http://schemas.microsoft.com/office/powerpoint/2010/main" val="2189793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060" y="624109"/>
            <a:ext cx="9928401" cy="5584727"/>
          </a:xfrm>
        </p:spPr>
      </p:pic>
    </p:spTree>
    <p:extLst>
      <p:ext uri="{BB962C8B-B14F-4D97-AF65-F5344CB8AC3E}">
        <p14:creationId xmlns:p14="http://schemas.microsoft.com/office/powerpoint/2010/main" val="795032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152" y="624110"/>
            <a:ext cx="10188389" cy="5730970"/>
          </a:xfrm>
        </p:spPr>
      </p:pic>
    </p:spTree>
    <p:extLst>
      <p:ext uri="{BB962C8B-B14F-4D97-AF65-F5344CB8AC3E}">
        <p14:creationId xmlns:p14="http://schemas.microsoft.com/office/powerpoint/2010/main" val="4149197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Finding weighted frequency of 	occurrence</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a:t>T</a:t>
            </a:r>
            <a:r>
              <a:rPr lang="en-US" sz="2400" dirty="0" smtClean="0"/>
              <a:t>o </a:t>
            </a:r>
            <a:r>
              <a:rPr lang="en-US" sz="2400" dirty="0"/>
              <a:t>find weighted frequency of each word we find the </a:t>
            </a:r>
            <a:r>
              <a:rPr lang="en-US" sz="2400" dirty="0" err="1"/>
              <a:t>no.of</a:t>
            </a:r>
            <a:r>
              <a:rPr lang="en-US" sz="2400" dirty="0"/>
              <a:t> max. occurrence and keeping it as the standard all the other words are normalized to </a:t>
            </a:r>
            <a:r>
              <a:rPr lang="en-US" sz="2400" dirty="0" smtClean="0"/>
              <a:t>it to obtain scores for each word.</a:t>
            </a:r>
          </a:p>
          <a:p>
            <a:endParaRPr lang="en-US" sz="2400" dirty="0"/>
          </a:p>
          <a:p>
            <a:endParaRPr lang="en-US" sz="2400" dirty="0" smtClean="0"/>
          </a:p>
          <a:p>
            <a:endParaRPr lang="en-US" sz="2400" dirty="0"/>
          </a:p>
          <a:p>
            <a:r>
              <a:rPr lang="en-US" sz="2400" dirty="0"/>
              <a:t>T</a:t>
            </a:r>
            <a:r>
              <a:rPr lang="en-US" sz="2400" dirty="0" smtClean="0"/>
              <a:t>he </a:t>
            </a:r>
            <a:r>
              <a:rPr lang="en-US" sz="2400" dirty="0"/>
              <a:t>resulting weighted frequencies for all the words are taken and each of </a:t>
            </a:r>
            <a:r>
              <a:rPr lang="en-US" sz="2400" dirty="0" smtClean="0"/>
              <a:t>them </a:t>
            </a:r>
            <a:r>
              <a:rPr lang="en-US" sz="2400" dirty="0"/>
              <a:t>are found in that particular sentence are added. This step is done for every sentence in the paragraph and each sentence is scored.</a:t>
            </a:r>
          </a:p>
          <a:p>
            <a:endParaRPr lang="en-US" sz="2400" dirty="0"/>
          </a:p>
        </p:txBody>
      </p:sp>
      <p:sp>
        <p:nvSpPr>
          <p:cNvPr id="4" name="TextBox 3"/>
          <p:cNvSpPr txBox="1"/>
          <p:nvPr/>
        </p:nvSpPr>
        <p:spPr>
          <a:xfrm>
            <a:off x="2589212" y="3376080"/>
            <a:ext cx="8911687" cy="646331"/>
          </a:xfrm>
          <a:prstGeom prst="rect">
            <a:avLst/>
          </a:prstGeom>
          <a:noFill/>
        </p:spPr>
        <p:txBody>
          <a:bodyPr wrap="square" rtlCol="0">
            <a:spAutoFit/>
          </a:bodyPr>
          <a:lstStyle/>
          <a:p>
            <a:r>
              <a:rPr lang="en-US" sz="3600" dirty="0" smtClean="0">
                <a:latin typeface="+mj-lt"/>
              </a:rPr>
              <a:t>5. Calculating sentence score</a:t>
            </a:r>
            <a:endParaRPr lang="en-US" sz="3600" dirty="0">
              <a:latin typeface="+mj-lt"/>
            </a:endParaRPr>
          </a:p>
        </p:txBody>
      </p:sp>
    </p:spTree>
    <p:extLst>
      <p:ext uri="{BB962C8B-B14F-4D97-AF65-F5344CB8AC3E}">
        <p14:creationId xmlns:p14="http://schemas.microsoft.com/office/powerpoint/2010/main" val="852224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012" y="624110"/>
            <a:ext cx="10242188" cy="5761232"/>
          </a:xfrm>
        </p:spPr>
      </p:pic>
    </p:spTree>
    <p:extLst>
      <p:ext uri="{BB962C8B-B14F-4D97-AF65-F5344CB8AC3E}">
        <p14:creationId xmlns:p14="http://schemas.microsoft.com/office/powerpoint/2010/main" val="1242060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012" y="624110"/>
            <a:ext cx="10310309" cy="5799550"/>
          </a:xfrm>
        </p:spPr>
      </p:pic>
    </p:spTree>
    <p:extLst>
      <p:ext uri="{BB962C8B-B14F-4D97-AF65-F5344CB8AC3E}">
        <p14:creationId xmlns:p14="http://schemas.microsoft.com/office/powerpoint/2010/main" val="3087167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Getting the Summary</a:t>
            </a:r>
            <a:endParaRPr lang="en-US" dirty="0"/>
          </a:p>
        </p:txBody>
      </p:sp>
      <p:sp>
        <p:nvSpPr>
          <p:cNvPr id="3" name="Content Placeholder 2"/>
          <p:cNvSpPr>
            <a:spLocks noGrp="1"/>
          </p:cNvSpPr>
          <p:nvPr>
            <p:ph idx="1"/>
          </p:nvPr>
        </p:nvSpPr>
        <p:spPr/>
        <p:txBody>
          <a:bodyPr>
            <a:normAutofit/>
          </a:bodyPr>
          <a:lstStyle/>
          <a:p>
            <a:r>
              <a:rPr lang="en-US" sz="3200" dirty="0"/>
              <a:t>Now with the obtained sentence score we can take sentences with highest scores. And retrieve the same in descending order of scores. Thus obtained result is the summary of the article concerned.</a:t>
            </a:r>
          </a:p>
        </p:txBody>
      </p:sp>
    </p:spTree>
    <p:extLst>
      <p:ext uri="{BB962C8B-B14F-4D97-AF65-F5344CB8AC3E}">
        <p14:creationId xmlns:p14="http://schemas.microsoft.com/office/powerpoint/2010/main" val="983712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292" y="624110"/>
            <a:ext cx="10310768" cy="5799808"/>
          </a:xfrm>
        </p:spPr>
      </p:pic>
    </p:spTree>
    <p:extLst>
      <p:ext uri="{BB962C8B-B14F-4D97-AF65-F5344CB8AC3E}">
        <p14:creationId xmlns:p14="http://schemas.microsoft.com/office/powerpoint/2010/main" val="3629374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a:bodyPr>
          <a:lstStyle/>
          <a:p>
            <a:r>
              <a:rPr lang="en-US" sz="3200" dirty="0"/>
              <a:t>With this code the user is able extract the summaries from most of the websites, which contain the desired article, by just giving the </a:t>
            </a:r>
            <a:r>
              <a:rPr lang="en-US" sz="3200" dirty="0" err="1" smtClean="0"/>
              <a:t>url</a:t>
            </a:r>
            <a:r>
              <a:rPr lang="en-US" sz="3200" dirty="0" smtClean="0"/>
              <a:t>. The </a:t>
            </a:r>
            <a:r>
              <a:rPr lang="en-US" sz="3200" dirty="0" err="1" smtClean="0"/>
              <a:t>programme</a:t>
            </a:r>
            <a:r>
              <a:rPr lang="en-US" sz="3200" dirty="0" smtClean="0"/>
              <a:t> </a:t>
            </a:r>
            <a:r>
              <a:rPr lang="en-US" sz="3200" dirty="0"/>
              <a:t>finds all the content from the same and gives out a combat and useful summary of the same.</a:t>
            </a:r>
          </a:p>
        </p:txBody>
      </p:sp>
    </p:spTree>
    <p:extLst>
      <p:ext uri="{BB962C8B-B14F-4D97-AF65-F5344CB8AC3E}">
        <p14:creationId xmlns:p14="http://schemas.microsoft.com/office/powerpoint/2010/main" val="2385825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800" u="sng" dirty="0" smtClean="0">
                <a:hlinkClick r:id="rId2"/>
              </a:rPr>
              <a:t>www.geeksforgeeks.org</a:t>
            </a:r>
            <a:endParaRPr lang="en-US" sz="2800" u="sng" dirty="0" smtClean="0"/>
          </a:p>
          <a:p>
            <a:r>
              <a:rPr lang="en-US" sz="2800" u="sng" dirty="0">
                <a:hlinkClick r:id="rId3"/>
              </a:rPr>
              <a:t>www.wikipedia.com</a:t>
            </a:r>
            <a:endParaRPr lang="en-US" sz="2800" dirty="0"/>
          </a:p>
          <a:p>
            <a:r>
              <a:rPr lang="en-US" sz="2800" dirty="0"/>
              <a:t>https://stackabuse.com/text-summarization-with-nltk-in-python/	</a:t>
            </a:r>
          </a:p>
          <a:p>
            <a:r>
              <a:rPr lang="en-US" sz="2800" dirty="0" err="1"/>
              <a:t>Youtube</a:t>
            </a:r>
            <a:r>
              <a:rPr lang="en-US" sz="2800" dirty="0"/>
              <a:t> channels</a:t>
            </a:r>
          </a:p>
          <a:p>
            <a:r>
              <a:rPr lang="en-US" sz="2800" dirty="0"/>
              <a:t>www.google.com</a:t>
            </a:r>
          </a:p>
          <a:p>
            <a:endParaRPr lang="en-US" dirty="0" smtClean="0"/>
          </a:p>
        </p:txBody>
      </p:sp>
    </p:spTree>
    <p:extLst>
      <p:ext uri="{BB962C8B-B14F-4D97-AF65-F5344CB8AC3E}">
        <p14:creationId xmlns:p14="http://schemas.microsoft.com/office/powerpoint/2010/main" val="2604242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4693190"/>
            <a:ext cx="8911687" cy="1280890"/>
          </a:xfrm>
        </p:spPr>
        <p:txBody>
          <a:bodyPr>
            <a:normAutofit/>
          </a:bodyPr>
          <a:lstStyle/>
          <a:p>
            <a:r>
              <a:rPr lang="en-US" sz="7200" dirty="0" smtClean="0"/>
              <a:t>THANK YOU</a:t>
            </a:r>
            <a:endParaRPr lang="en-US" sz="7200" dirty="0"/>
          </a:p>
        </p:txBody>
      </p:sp>
    </p:spTree>
    <p:extLst>
      <p:ext uri="{BB962C8B-B14F-4D97-AF65-F5344CB8AC3E}">
        <p14:creationId xmlns:p14="http://schemas.microsoft.com/office/powerpoint/2010/main" val="398074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r>
              <a:rPr lang="en-US" sz="3200" dirty="0"/>
              <a:t>The main aim of this project is to extract contents from huge articles and summarize the content to a much more compact, readable and important piece of information to the user, based on ranking of sentences.</a:t>
            </a:r>
          </a:p>
        </p:txBody>
      </p:sp>
    </p:spTree>
    <p:extLst>
      <p:ext uri="{BB962C8B-B14F-4D97-AF65-F5344CB8AC3E}">
        <p14:creationId xmlns:p14="http://schemas.microsoft.com/office/powerpoint/2010/main" val="4285279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a:xfrm>
            <a:off x="2589212" y="1539240"/>
            <a:ext cx="8915400" cy="3777622"/>
          </a:xfrm>
        </p:spPr>
        <p:txBody>
          <a:bodyPr>
            <a:noAutofit/>
          </a:bodyPr>
          <a:lstStyle/>
          <a:p>
            <a:r>
              <a:rPr lang="en-US" sz="2400" dirty="0"/>
              <a:t>Today we encounter a huge amount of data every now and then. It is almost impossible to read through every article and get insights from such huge volumes of data. Furthermore, a large portion of this data is not really useful information. The most efficient way to access the most important parts of data is to summarize the data in a way that only important pieces of information are left. </a:t>
            </a:r>
          </a:p>
          <a:p>
            <a:r>
              <a:rPr lang="en-US" sz="2400" dirty="0"/>
              <a:t>Through this project I attempt to tackle this problem using a method which is based on ranking of sentences to find the most important sentences found in a paragraph</a:t>
            </a:r>
            <a:r>
              <a:rPr lang="en-US" sz="2400" dirty="0" smtClean="0"/>
              <a:t>.</a:t>
            </a:r>
            <a:endParaRPr lang="en-US" sz="2400" dirty="0"/>
          </a:p>
        </p:txBody>
      </p:sp>
    </p:spTree>
    <p:extLst>
      <p:ext uri="{BB962C8B-B14F-4D97-AF65-F5344CB8AC3E}">
        <p14:creationId xmlns:p14="http://schemas.microsoft.com/office/powerpoint/2010/main" val="239740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r>
              <a:rPr lang="en-US" b="1" dirty="0"/>
              <a:t/>
            </a:r>
            <a:br>
              <a:rPr lang="en-US" b="1" dirty="0"/>
            </a:br>
            <a:endParaRPr lang="en-US" dirty="0"/>
          </a:p>
        </p:txBody>
      </p:sp>
      <p:sp>
        <p:nvSpPr>
          <p:cNvPr id="3" name="Content Placeholder 2"/>
          <p:cNvSpPr>
            <a:spLocks noGrp="1"/>
          </p:cNvSpPr>
          <p:nvPr>
            <p:ph idx="1"/>
          </p:nvPr>
        </p:nvSpPr>
        <p:spPr/>
        <p:txBody>
          <a:bodyPr/>
          <a:lstStyle/>
          <a:p>
            <a:r>
              <a:rPr lang="en-US" sz="2800" dirty="0"/>
              <a:t>Ranking of Sentences is a method by which a  weightage or a score is determined to each sentence in the concerned paragraph. And later on after ranking these sentences based on their scores or weights obtained, the sentences with higher scores are filtered out and joined to form a sensible and readable format. which is the summary of the same text.</a:t>
            </a:r>
          </a:p>
          <a:p>
            <a:pPr marL="0" indent="0">
              <a:buNone/>
            </a:pPr>
            <a:endParaRPr lang="en-US" dirty="0"/>
          </a:p>
        </p:txBody>
      </p:sp>
    </p:spTree>
    <p:extLst>
      <p:ext uri="{BB962C8B-B14F-4D97-AF65-F5344CB8AC3E}">
        <p14:creationId xmlns:p14="http://schemas.microsoft.com/office/powerpoint/2010/main" val="2093953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Summarization Steps</a:t>
            </a:r>
            <a:endParaRPr lang="en-US" dirty="0"/>
          </a:p>
        </p:txBody>
      </p:sp>
      <p:sp>
        <p:nvSpPr>
          <p:cNvPr id="3" name="Content Placeholder 2"/>
          <p:cNvSpPr>
            <a:spLocks noGrp="1"/>
          </p:cNvSpPr>
          <p:nvPr>
            <p:ph idx="1"/>
          </p:nvPr>
        </p:nvSpPr>
        <p:spPr/>
        <p:txBody>
          <a:bodyPr>
            <a:normAutofit fontScale="85000" lnSpcReduction="10000"/>
          </a:bodyPr>
          <a:lstStyle/>
          <a:p>
            <a:r>
              <a:rPr lang="en-US" sz="2600" dirty="0"/>
              <a:t>First a huge </a:t>
            </a:r>
            <a:r>
              <a:rPr lang="en-US" sz="2600" dirty="0" smtClean="0"/>
              <a:t>paragraph </a:t>
            </a:r>
            <a:r>
              <a:rPr lang="en-US" sz="2600" dirty="0"/>
              <a:t>as input is required.</a:t>
            </a:r>
          </a:p>
          <a:p>
            <a:r>
              <a:rPr lang="en-US" sz="2600" dirty="0"/>
              <a:t>Convert paragraph into sentences</a:t>
            </a:r>
          </a:p>
          <a:p>
            <a:r>
              <a:rPr lang="en-US" sz="2600" dirty="0"/>
              <a:t>Text preprocessing </a:t>
            </a:r>
          </a:p>
          <a:p>
            <a:r>
              <a:rPr lang="en-US" sz="2600" dirty="0"/>
              <a:t>Tokenizing the sentences</a:t>
            </a:r>
          </a:p>
          <a:p>
            <a:r>
              <a:rPr lang="en-US" sz="2600" dirty="0"/>
              <a:t>Finding  weighted frequency of occurrence of each words</a:t>
            </a:r>
          </a:p>
          <a:p>
            <a:r>
              <a:rPr lang="en-US" sz="2600" dirty="0"/>
              <a:t>Replace words by weighted frequency in original </a:t>
            </a:r>
            <a:r>
              <a:rPr lang="en-US" sz="2600" dirty="0" smtClean="0"/>
              <a:t>sentences and obtain sentence scores</a:t>
            </a:r>
            <a:endParaRPr lang="en-US" sz="2600" dirty="0"/>
          </a:p>
          <a:p>
            <a:r>
              <a:rPr lang="en-US" sz="2600" dirty="0"/>
              <a:t>Sort sentences in descending order of </a:t>
            </a:r>
            <a:r>
              <a:rPr lang="en-US" sz="2600" dirty="0" smtClean="0"/>
              <a:t>their sentence scores</a:t>
            </a:r>
            <a:endParaRPr lang="en-US" sz="2600" dirty="0"/>
          </a:p>
          <a:p>
            <a:pPr marL="0" indent="0">
              <a:buNone/>
            </a:pPr>
            <a:endParaRPr lang="en-US" dirty="0"/>
          </a:p>
        </p:txBody>
      </p:sp>
    </p:spTree>
    <p:extLst>
      <p:ext uri="{BB962C8B-B14F-4D97-AF65-F5344CB8AC3E}">
        <p14:creationId xmlns:p14="http://schemas.microsoft.com/office/powerpoint/2010/main" val="2590383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017224"/>
            <a:ext cx="8911687" cy="793210"/>
          </a:xfrm>
        </p:spPr>
        <p:txBody>
          <a:bodyPr/>
          <a:lstStyle/>
          <a:p>
            <a:r>
              <a:rPr lang="en-US" dirty="0" smtClean="0"/>
              <a:t>1. Fetching </a:t>
            </a:r>
            <a:r>
              <a:rPr lang="en-US" dirty="0"/>
              <a:t>articles from </a:t>
            </a:r>
            <a:r>
              <a:rPr lang="en-US" dirty="0" smtClean="0"/>
              <a:t>Wikipedia:</a:t>
            </a:r>
            <a:endParaRPr lang="en-US" dirty="0"/>
          </a:p>
        </p:txBody>
      </p:sp>
      <p:sp>
        <p:nvSpPr>
          <p:cNvPr id="3" name="Content Placeholder 2"/>
          <p:cNvSpPr>
            <a:spLocks noGrp="1"/>
          </p:cNvSpPr>
          <p:nvPr>
            <p:ph idx="1"/>
          </p:nvPr>
        </p:nvSpPr>
        <p:spPr>
          <a:xfrm>
            <a:off x="2589212" y="1810434"/>
            <a:ext cx="8915400" cy="3764280"/>
          </a:xfrm>
        </p:spPr>
        <p:txBody>
          <a:bodyPr>
            <a:normAutofit lnSpcReduction="10000"/>
          </a:bodyPr>
          <a:lstStyle/>
          <a:p>
            <a:r>
              <a:rPr lang="en-US" sz="2400" dirty="0"/>
              <a:t>First the user needs to fetch an article from the web. To do so some libraries are required.: </a:t>
            </a:r>
            <a:r>
              <a:rPr lang="en-US" sz="2400" b="1" dirty="0"/>
              <a:t>beautifulsoup4, </a:t>
            </a:r>
            <a:r>
              <a:rPr lang="en-US" sz="2400" b="1" dirty="0" err="1"/>
              <a:t>urllib.request</a:t>
            </a:r>
            <a:r>
              <a:rPr lang="en-US" sz="2000" dirty="0"/>
              <a:t> </a:t>
            </a:r>
            <a:r>
              <a:rPr lang="en-US" dirty="0" smtClean="0"/>
              <a:t>																																																																																													</a:t>
            </a:r>
            <a:endParaRPr lang="en-US" dirty="0"/>
          </a:p>
          <a:p>
            <a:r>
              <a:rPr lang="en-US" sz="2400" dirty="0"/>
              <a:t>T</a:t>
            </a:r>
            <a:r>
              <a:rPr lang="en-US" sz="2400" dirty="0" smtClean="0"/>
              <a:t>he </a:t>
            </a:r>
            <a:r>
              <a:rPr lang="en-US" sz="2400" dirty="0"/>
              <a:t>first preprocessing step is to remove references and other special characters from the article. Here </a:t>
            </a:r>
            <a:r>
              <a:rPr lang="en-US" sz="2400" b="1" dirty="0"/>
              <a:t>re  </a:t>
            </a:r>
            <a:r>
              <a:rPr lang="en-US" sz="2400" dirty="0"/>
              <a:t>library can be used.</a:t>
            </a:r>
          </a:p>
          <a:p>
            <a:endParaRPr lang="en-US" dirty="0"/>
          </a:p>
        </p:txBody>
      </p:sp>
      <p:sp>
        <p:nvSpPr>
          <p:cNvPr id="4" name="TextBox 3"/>
          <p:cNvSpPr txBox="1"/>
          <p:nvPr/>
        </p:nvSpPr>
        <p:spPr>
          <a:xfrm>
            <a:off x="2589212" y="3369409"/>
            <a:ext cx="8738552" cy="646331"/>
          </a:xfrm>
          <a:prstGeom prst="rect">
            <a:avLst/>
          </a:prstGeom>
          <a:noFill/>
        </p:spPr>
        <p:txBody>
          <a:bodyPr wrap="square" rtlCol="0">
            <a:spAutoFit/>
          </a:bodyPr>
          <a:lstStyle/>
          <a:p>
            <a:r>
              <a:rPr lang="en-US" sz="3600" dirty="0" smtClean="0">
                <a:latin typeface="+mj-lt"/>
              </a:rPr>
              <a:t>2. Preprocessing of the data:</a:t>
            </a:r>
            <a:endParaRPr lang="en-US" sz="3600" dirty="0">
              <a:latin typeface="+mj-lt"/>
            </a:endParaRPr>
          </a:p>
        </p:txBody>
      </p:sp>
    </p:spTree>
    <p:extLst>
      <p:ext uri="{BB962C8B-B14F-4D97-AF65-F5344CB8AC3E}">
        <p14:creationId xmlns:p14="http://schemas.microsoft.com/office/powerpoint/2010/main" val="2872664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Converting text to sentences</a:t>
            </a:r>
            <a:endParaRPr lang="en-US" dirty="0"/>
          </a:p>
        </p:txBody>
      </p:sp>
      <p:sp>
        <p:nvSpPr>
          <p:cNvPr id="3" name="Content Placeholder 2"/>
          <p:cNvSpPr>
            <a:spLocks noGrp="1"/>
          </p:cNvSpPr>
          <p:nvPr>
            <p:ph idx="1"/>
          </p:nvPr>
        </p:nvSpPr>
        <p:spPr/>
        <p:txBody>
          <a:bodyPr/>
          <a:lstStyle/>
          <a:p>
            <a:r>
              <a:rPr lang="en-US" sz="2400" dirty="0"/>
              <a:t>N</a:t>
            </a:r>
            <a:r>
              <a:rPr lang="en-US" sz="2400" dirty="0" smtClean="0"/>
              <a:t>ext </a:t>
            </a:r>
            <a:r>
              <a:rPr lang="en-US" sz="2400" dirty="0"/>
              <a:t>step is to tokenize the article into sentences. The paragraph can be split into sentences </a:t>
            </a:r>
            <a:r>
              <a:rPr lang="en-US" sz="2400" dirty="0" smtClean="0"/>
              <a:t>when </a:t>
            </a:r>
            <a:r>
              <a:rPr lang="en-US" sz="2400" dirty="0"/>
              <a:t>it comes across periods</a:t>
            </a:r>
            <a:r>
              <a:rPr lang="en-US" sz="2400" dirty="0" smtClean="0"/>
              <a:t>.</a:t>
            </a:r>
          </a:p>
          <a:p>
            <a:endParaRPr lang="en-US" sz="2400" dirty="0"/>
          </a:p>
          <a:p>
            <a:r>
              <a:rPr lang="en-US" sz="2400" b="1" i="1" dirty="0"/>
              <a:t>Tokenizing words in these sentences and filtering out most common words:</a:t>
            </a:r>
            <a:r>
              <a:rPr lang="en-US" sz="2400" dirty="0"/>
              <a:t> later each word from these sentences is drawn and seen if they are important or the ones which are to ignored. For that </a:t>
            </a:r>
            <a:r>
              <a:rPr lang="en-US" sz="2400" b="1" dirty="0" err="1"/>
              <a:t>nltk</a:t>
            </a:r>
            <a:r>
              <a:rPr lang="en-US" sz="2400" b="1" dirty="0"/>
              <a:t> </a:t>
            </a:r>
            <a:r>
              <a:rPr lang="en-US" sz="2400" dirty="0"/>
              <a:t>and</a:t>
            </a:r>
            <a:r>
              <a:rPr lang="en-US" sz="2400" b="1" dirty="0"/>
              <a:t> </a:t>
            </a:r>
            <a:r>
              <a:rPr lang="en-US" sz="2400" b="1" dirty="0" err="1"/>
              <a:t>stopwords</a:t>
            </a:r>
            <a:r>
              <a:rPr lang="en-US" sz="2400" b="1" dirty="0"/>
              <a:t> </a:t>
            </a:r>
            <a:r>
              <a:rPr lang="en-US" sz="2400" dirty="0"/>
              <a:t>libraries are made use of.</a:t>
            </a:r>
          </a:p>
          <a:p>
            <a:endParaRPr lang="en-US" dirty="0"/>
          </a:p>
        </p:txBody>
      </p:sp>
    </p:spTree>
    <p:extLst>
      <p:ext uri="{BB962C8B-B14F-4D97-AF65-F5344CB8AC3E}">
        <p14:creationId xmlns:p14="http://schemas.microsoft.com/office/powerpoint/2010/main" val="1947228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5172" y="624110"/>
            <a:ext cx="9903909" cy="5570950"/>
          </a:xfrm>
        </p:spPr>
      </p:pic>
    </p:spTree>
    <p:extLst>
      <p:ext uri="{BB962C8B-B14F-4D97-AF65-F5344CB8AC3E}">
        <p14:creationId xmlns:p14="http://schemas.microsoft.com/office/powerpoint/2010/main" val="2678117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5172" y="624110"/>
            <a:ext cx="9863269" cy="5548090"/>
          </a:xfrm>
        </p:spPr>
      </p:pic>
    </p:spTree>
    <p:extLst>
      <p:ext uri="{BB962C8B-B14F-4D97-AF65-F5344CB8AC3E}">
        <p14:creationId xmlns:p14="http://schemas.microsoft.com/office/powerpoint/2010/main" val="9816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148</TotalTime>
  <Words>563</Words>
  <Application>Microsoft Office PowerPoint</Application>
  <PresentationFormat>Widescreen</PresentationFormat>
  <Paragraphs>43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Wisp</vt:lpstr>
      <vt:lpstr>Extractive Text Summarization</vt:lpstr>
      <vt:lpstr>Abstract</vt:lpstr>
      <vt:lpstr>INTRO</vt:lpstr>
      <vt:lpstr>Method  </vt:lpstr>
      <vt:lpstr>Text Summarization Steps</vt:lpstr>
      <vt:lpstr>1. Fetching articles from Wikipedia:</vt:lpstr>
      <vt:lpstr>3. Converting text to sentences</vt:lpstr>
      <vt:lpstr>PowerPoint Presentation</vt:lpstr>
      <vt:lpstr>PowerPoint Presentation</vt:lpstr>
      <vt:lpstr>PowerPoint Presentation</vt:lpstr>
      <vt:lpstr>PowerPoint Presentation</vt:lpstr>
      <vt:lpstr>4. Finding weighted frequency of  occurrence</vt:lpstr>
      <vt:lpstr>PowerPoint Presentation</vt:lpstr>
      <vt:lpstr>PowerPoint Presentation</vt:lpstr>
      <vt:lpstr>6. Getting the Summary</vt:lpstr>
      <vt:lpstr>PowerPoint Presentation</vt:lpstr>
      <vt:lpstr>Results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Extractive Text Summarization</dc:title>
  <dc:creator>toshiba</dc:creator>
  <cp:lastModifiedBy>toshiba</cp:lastModifiedBy>
  <cp:revision>14</cp:revision>
  <dcterms:created xsi:type="dcterms:W3CDTF">2020-06-29T05:18:58Z</dcterms:created>
  <dcterms:modified xsi:type="dcterms:W3CDTF">2020-08-26T07:11:03Z</dcterms:modified>
</cp:coreProperties>
</file>