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4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8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0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5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4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7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06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5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5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7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1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1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44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11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51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0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A6CC-F1D9-4B92-8916-6830FD7F7D92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69D75-144B-4500-958D-EABC419C8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65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A07B-A22F-B6A1-1368-0A01888A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Flight booking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3B87E-1BA7-E543-CE1F-F2EFABCEE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63687"/>
            <a:ext cx="9448800" cy="847898"/>
          </a:xfrm>
        </p:spPr>
        <p:txBody>
          <a:bodyPr/>
          <a:lstStyle/>
          <a:p>
            <a:r>
              <a:rPr lang="en-IN" dirty="0"/>
              <a:t>Vineeth Shettigar – 4MT21CS181</a:t>
            </a:r>
          </a:p>
        </p:txBody>
      </p:sp>
    </p:spTree>
    <p:extLst>
      <p:ext uri="{BB962C8B-B14F-4D97-AF65-F5344CB8AC3E}">
        <p14:creationId xmlns:p14="http://schemas.microsoft.com/office/powerpoint/2010/main" val="399823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858-3978-51F7-5EEE-7E431AD8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764372"/>
            <a:ext cx="10957560" cy="2278085"/>
          </a:xfrm>
        </p:spPr>
        <p:txBody>
          <a:bodyPr/>
          <a:lstStyle/>
          <a:p>
            <a:pPr algn="ctr"/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CAB5-9C63-2624-BEA3-6806E876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3004" y="3973483"/>
            <a:ext cx="11639204" cy="21201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To design develop and implement a code for a flight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19215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C4AB-31F6-1DFA-000B-B198D3DA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0025"/>
            <a:ext cx="11191875" cy="1857376"/>
          </a:xfrm>
        </p:spPr>
        <p:txBody>
          <a:bodyPr/>
          <a:lstStyle/>
          <a:p>
            <a:pPr algn="ctr"/>
            <a:r>
              <a:rPr lang="en-IN" dirty="0"/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67B44-9E57-8C7B-E459-B255A4B86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762125"/>
            <a:ext cx="6467475" cy="4895850"/>
          </a:xfrm>
        </p:spPr>
      </p:pic>
    </p:spTree>
    <p:extLst>
      <p:ext uri="{BB962C8B-B14F-4D97-AF65-F5344CB8AC3E}">
        <p14:creationId xmlns:p14="http://schemas.microsoft.com/office/powerpoint/2010/main" val="358682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F4A-481B-0524-E548-0C53DCEE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35" y="764373"/>
            <a:ext cx="10699865" cy="1293028"/>
          </a:xfrm>
        </p:spPr>
        <p:txBody>
          <a:bodyPr/>
          <a:lstStyle/>
          <a:p>
            <a:pPr algn="ctr"/>
            <a:r>
              <a:rPr lang="en-IN" dirty="0"/>
              <a:t>Tools and libraries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6A43A4-A593-988D-A6E8-E5708E8D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Java I/O (java.</a:t>
            </a:r>
            <a:r>
              <a:rPr lang="en-IN" b="1" dirty="0">
                <a:latin typeface="Söhne"/>
              </a:rPr>
              <a:t>io.*)</a:t>
            </a:r>
          </a:p>
          <a:p>
            <a:r>
              <a:rPr lang="en-IN" b="1" dirty="0">
                <a:latin typeface="Söhne"/>
              </a:rPr>
              <a:t>Java collections (</a:t>
            </a:r>
            <a:r>
              <a:rPr lang="en-IN" b="1" dirty="0" err="1">
                <a:latin typeface="Söhne"/>
              </a:rPr>
              <a:t>java.util</a:t>
            </a:r>
            <a:r>
              <a:rPr lang="en-IN" b="1" dirty="0">
                <a:latin typeface="Söhne"/>
              </a:rPr>
              <a:t>.*)</a:t>
            </a:r>
          </a:p>
          <a:p>
            <a:r>
              <a:rPr lang="en-IN" b="1" dirty="0">
                <a:latin typeface="Söhne"/>
              </a:rPr>
              <a:t>Serialization ( serializable interface)</a:t>
            </a:r>
          </a:p>
          <a:p>
            <a:r>
              <a:rPr lang="en-IN" b="1" dirty="0">
                <a:latin typeface="Söhne"/>
              </a:rPr>
              <a:t>Scanner (</a:t>
            </a:r>
            <a:r>
              <a:rPr lang="en-IN" b="1" dirty="0" err="1">
                <a:latin typeface="Söhne"/>
              </a:rPr>
              <a:t>java.util.Scanner</a:t>
            </a:r>
            <a:r>
              <a:rPr lang="en-IN" b="1" dirty="0">
                <a:latin typeface="Söhne"/>
              </a:rPr>
              <a:t>)</a:t>
            </a:r>
          </a:p>
          <a:p>
            <a:r>
              <a:rPr lang="en-IN" b="1" dirty="0">
                <a:latin typeface="Söhne"/>
              </a:rPr>
              <a:t>File I/O</a:t>
            </a:r>
          </a:p>
          <a:p>
            <a:r>
              <a:rPr lang="en-IN" b="1" dirty="0">
                <a:latin typeface="Söhne"/>
              </a:rPr>
              <a:t>Stream API</a:t>
            </a:r>
          </a:p>
          <a:p>
            <a:r>
              <a:rPr lang="en-IN" b="1" dirty="0">
                <a:latin typeface="Söhne"/>
              </a:rPr>
              <a:t>Exception Handling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30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9F7F-5069-206C-74D1-5435E09B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/>
              <a:t>Screenshot’s  of programme output and File I/O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BE339-888D-D8EA-3334-A38E02578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27" y="2576631"/>
            <a:ext cx="4400776" cy="32259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46FB4-4E78-B3AE-6271-A2BDD79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69" y="2698641"/>
            <a:ext cx="4921503" cy="2712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5928ED0-D21A-A0D9-29EB-FFA6F56FD8A4}"/>
              </a:ext>
            </a:extLst>
          </p:cNvPr>
          <p:cNvSpPr txBox="1">
            <a:spLocks/>
          </p:cNvSpPr>
          <p:nvPr/>
        </p:nvSpPr>
        <p:spPr>
          <a:xfrm>
            <a:off x="415636" y="5802597"/>
            <a:ext cx="4206240" cy="373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Screenshot of Output terminal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EDDE67-5823-21EA-BA21-AFD1F20DFAA1}"/>
              </a:ext>
            </a:extLst>
          </p:cNvPr>
          <p:cNvSpPr txBox="1">
            <a:spLocks/>
          </p:cNvSpPr>
          <p:nvPr/>
        </p:nvSpPr>
        <p:spPr>
          <a:xfrm>
            <a:off x="6619700" y="5489484"/>
            <a:ext cx="4206240" cy="373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200" dirty="0"/>
              <a:t>Screenshot of user serial file </a:t>
            </a:r>
          </a:p>
        </p:txBody>
      </p:sp>
    </p:spTree>
    <p:extLst>
      <p:ext uri="{BB962C8B-B14F-4D97-AF65-F5344CB8AC3E}">
        <p14:creationId xmlns:p14="http://schemas.microsoft.com/office/powerpoint/2010/main" val="234136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2B16-A5A4-5254-1DCE-8A037F20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2" y="764373"/>
            <a:ext cx="11348258" cy="1293028"/>
          </a:xfrm>
        </p:spPr>
        <p:txBody>
          <a:bodyPr/>
          <a:lstStyle/>
          <a:p>
            <a:pPr algn="ctr"/>
            <a:r>
              <a:rPr lang="en-IN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9690-6D9C-8C9B-3DD7-4D58B3F1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34640"/>
            <a:ext cx="10820400" cy="3384045"/>
          </a:xfrm>
        </p:spPr>
        <p:txBody>
          <a:bodyPr/>
          <a:lstStyle/>
          <a:p>
            <a:r>
              <a:rPr lang="en-IN" dirty="0"/>
              <a:t>To design an GUI for the booking system.</a:t>
            </a:r>
          </a:p>
          <a:p>
            <a:r>
              <a:rPr lang="en-IN" dirty="0"/>
              <a:t>Adding more security features to keep the data of the user secure.</a:t>
            </a:r>
          </a:p>
          <a:p>
            <a:r>
              <a:rPr lang="en-IN" dirty="0"/>
              <a:t>Also implementing an ML model to predict the future prices of the seats to help the customer to predict prices in the festive seasons.</a:t>
            </a:r>
          </a:p>
          <a:p>
            <a:r>
              <a:rPr lang="en-IN" dirty="0"/>
              <a:t>implementing a feedback loop so we can improve our programme.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22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ank You Background&quot; Images – Browse 12,487 Stock Photos, Vectors, and  Video | Adobe Stock">
            <a:extLst>
              <a:ext uri="{FF2B5EF4-FFF2-40B4-BE49-F238E27FC236}">
                <a16:creationId xmlns:a16="http://schemas.microsoft.com/office/drawing/2014/main" id="{9620FF34-285D-7DC7-70A6-C3652DECCE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51" y="2514999"/>
            <a:ext cx="9232282" cy="33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77FB73F-2563-6FF5-B00B-7C8CB049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330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</TotalTime>
  <Words>145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Söhne</vt:lpstr>
      <vt:lpstr>Vapor Trail</vt:lpstr>
      <vt:lpstr>Flight booking management system</vt:lpstr>
      <vt:lpstr>Problem statement </vt:lpstr>
      <vt:lpstr>Sequence diagram</vt:lpstr>
      <vt:lpstr>Tools and libraries used</vt:lpstr>
      <vt:lpstr>Screenshot’s  of programme output and File I/O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booking management system</dc:title>
  <dc:creator>vineeth shettigar</dc:creator>
  <cp:lastModifiedBy>vineeth shettigar</cp:lastModifiedBy>
  <cp:revision>1</cp:revision>
  <dcterms:created xsi:type="dcterms:W3CDTF">2023-12-18T01:15:06Z</dcterms:created>
  <dcterms:modified xsi:type="dcterms:W3CDTF">2023-12-18T01:16:42Z</dcterms:modified>
</cp:coreProperties>
</file>