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4D2F-B6AB-4385-BC29-BFBD54A9E548}" v="1" dt="2024-06-08T07:55:01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</a:t>
            </a:r>
            <a:r>
              <a:rPr lang="en-IN" b="1" dirty="0" smtClean="0"/>
              <a:t>:</a:t>
            </a:r>
            <a:r>
              <a:rPr lang="fi-FI" b="1" dirty="0" smtClean="0"/>
              <a:t>PARCHURI VINEETH</a:t>
            </a:r>
            <a:r>
              <a:rPr lang="en-IN" b="1" dirty="0" smtClean="0"/>
              <a:t> 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</TotalTime>
  <Words>428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creator>SRAVANI</dc:creator>
  <dc:description>generated using python-pptx</dc:description>
  <cp:lastModifiedBy>DELL</cp:lastModifiedBy>
  <cp:revision>8</cp:revision>
  <dcterms:created xsi:type="dcterms:W3CDTF">2013-01-27T09:14:16Z</dcterms:created>
  <dcterms:modified xsi:type="dcterms:W3CDTF">2024-06-25T08:18:39Z</dcterms:modified>
</cp:coreProperties>
</file>