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272" r:id="rId4"/>
    <p:sldId id="285" r:id="rId5"/>
    <p:sldId id="286" r:id="rId6"/>
    <p:sldId id="290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28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Operating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Resource manager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Abstraction of low level details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System calls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fork(), exec()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I/O - read() and write()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System programs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Boot process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Today's class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Processes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Processes in xv6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6205" y="661670"/>
            <a:ext cx="2911475" cy="45989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Processes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770" y="668020"/>
            <a:ext cx="8621395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Operating system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Multiplexing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Isolation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  <a:sym typeface="+mn-ea"/>
              </a:rPr>
              <a:t>Interaction</a:t>
            </a:r>
            <a:endParaRPr lang="x-none" altLang="en-IN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Process – a program in execution; process execution must progress in sequential fashion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The program code, also called text section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urrent activity including program counter, processor registers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Stack containing temporary data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Function parameters, return addresses, local variables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Data section containing global variables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Heap containing memory dynamically allocated during run time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Processes have state</a:t>
            </a: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US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1024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95" y="4370705"/>
            <a:ext cx="5603240" cy="2235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Keeping track of processes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3040" y="668020"/>
            <a:ext cx="6369685" cy="44983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operating system uses special data structures to keep track of processes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PCB - process (or task) control block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Process state – running, waiting, etc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Program counter – location of instruction to next execute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CPU registers – contents of all process-centric registers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CPU scheduling information- priorities, scheduling queue pointers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Memory-management information – memory allocated to the process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Accounting information – CPU used, clock time elapsed since start, time limits</a:t>
            </a:r>
            <a:endParaRPr lang="en-US" alt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ym typeface="+mn-ea"/>
              </a:rPr>
              <a:t>I/O status information – I/O devices allocated to process, list of open files</a:t>
            </a:r>
            <a:endParaRPr lang="x-none" altLang="en-IN"/>
          </a:p>
        </p:txBody>
      </p:sp>
      <p:pic>
        <p:nvPicPr>
          <p:cNvPr id="11268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313690"/>
            <a:ext cx="2202180" cy="27127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3021965"/>
            <a:ext cx="4497705" cy="3554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Threads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00990" y="828675"/>
            <a:ext cx="1169606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Processes usually have a single thread of execution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 sequence of instructions that are fetched and executed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But modern computers have multiple processors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US" dirty="0">
                <a:solidFill>
                  <a:schemeClr val="tx1"/>
                </a:solidFill>
                <a:sym typeface="+mn-ea"/>
              </a:rPr>
              <a:t>C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onsider having multiple program counters per process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x-none" altLang="en-US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Multiple locations can execute at once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lvl="2"/>
            <a:r>
              <a:rPr lang="en-US" altLang="en-US" dirty="0">
                <a:solidFill>
                  <a:schemeClr val="tx1"/>
                </a:solidFill>
                <a:sym typeface="+mn-ea"/>
              </a:rPr>
              <a:t>Multiple threads of control -&gt; </a:t>
            </a:r>
            <a:r>
              <a:rPr lang="en-US" altLang="en-US" b="1" dirty="0">
                <a:solidFill>
                  <a:schemeClr val="tx1"/>
                </a:solidFill>
                <a:sym typeface="+mn-ea"/>
              </a:rPr>
              <a:t>threads</a:t>
            </a:r>
            <a:endParaRPr lang="en-US" altLang="en-US" b="1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Must then have storage for thread details, multiple program counters in PCB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 ...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191135" y="668020"/>
            <a:ext cx="11618595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Operating system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Resource manager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Abstraction of low level details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Interprocess communication</a:t>
            </a:r>
            <a:endParaRPr lang="x-none" altLang="en-IN">
              <a:sym typeface="+mn-ea"/>
            </a:endParaRPr>
          </a:p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System calls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fork(), exec()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I/O - read() and write()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Pipes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Filesystem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System programs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Boot process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Processes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 control block</a:t>
            </a:r>
            <a:endParaRPr lang="x-none" alt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Kingsoft Office WPP</Application>
  <PresentationFormat>Widescreen</PresentationFormat>
  <Paragraphs>92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194</cp:revision>
  <dcterms:created xsi:type="dcterms:W3CDTF">2017-03-20T09:46:29Z</dcterms:created>
  <dcterms:modified xsi:type="dcterms:W3CDTF">2017-03-20T09:46:29Z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16393פ-10.1.0.5672</vt:lpwstr>
  </property>
</Properties>
</file>