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7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Assignment 3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07/02/2017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Questions</a:t>
            </a:r>
            <a:endParaRPr lang="x-none" altLang="en-IN" b="1"/>
          </a:p>
        </p:txBody>
      </p:sp>
      <p:sp>
        <p:nvSpPr>
          <p:cNvPr id="8" name="TextBox 7"/>
          <p:cNvSpPr txBox="1"/>
          <p:nvPr/>
        </p:nvSpPr>
        <p:spPr>
          <a:xfrm>
            <a:off x="311150" y="777875"/>
            <a:ext cx="11423015" cy="285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buFont typeface="Arial" charset="0"/>
              <a:buNone/>
            </a:pPr>
            <a:r>
              <a:rPr lang="x-none" altLang="en-IN" b="1"/>
              <a:t>Review of digital logic</a:t>
            </a:r>
            <a:endParaRPr lang="x-none" altLang="en-IN" b="1"/>
          </a:p>
          <a:p>
            <a:pPr marL="342900" lvl="0" indent="-342900">
              <a:buFont typeface="Arial" charset="0"/>
              <a:buAutoNum type="arabicPeriod"/>
            </a:pPr>
            <a:r>
              <a:rPr lang="x-none" altLang="en-IN"/>
              <a:t>Design a 3x8 decoder</a:t>
            </a:r>
            <a:endParaRPr lang="x-none" altLang="en-IN"/>
          </a:p>
          <a:p>
            <a:pPr marL="342900" lvl="0" indent="-342900">
              <a:buFont typeface="Arial" charset="0"/>
              <a:buAutoNum type="arabicPeriod"/>
            </a:pPr>
            <a:r>
              <a:rPr lang="x-none" altLang="en-IN"/>
              <a:t>Design a combinational circuit to add together two two bit non-negative numbers</a:t>
            </a:r>
            <a:endParaRPr lang="x-none" altLang="en-IN"/>
          </a:p>
          <a:p>
            <a:pPr marL="342900" lvl="0" indent="-342900">
              <a:buFont typeface="Arial" charset="0"/>
              <a:buAutoNum type="arabicPeriod"/>
            </a:pPr>
            <a:r>
              <a:rPr lang="x-none" altLang="en-IN"/>
              <a:t>Draw the gate level diagram of a SR latch using NOR gates</a:t>
            </a:r>
            <a:endParaRPr lang="x-none" altLang="en-IN"/>
          </a:p>
          <a:p>
            <a:pPr marL="342900" lvl="0" indent="-342900">
              <a:buFont typeface="Arial" charset="0"/>
              <a:buAutoNum type="arabicPeriod"/>
            </a:pPr>
            <a:r>
              <a:rPr lang="x-none" altLang="en-IN"/>
              <a:t>Draw the gate level diagram of an edge triggered D flip flop</a:t>
            </a:r>
            <a:endParaRPr lang="x-none" altLang="en-IN"/>
          </a:p>
          <a:p>
            <a:pPr marL="800100" lvl="1" indent="-342900">
              <a:buFont typeface="Arial" charset="0"/>
              <a:buAutoNum type="arabicPeriod"/>
            </a:pPr>
            <a:r>
              <a:rPr lang="x-none" altLang="en-IN"/>
              <a:t>Using a timing diagram (that is a diagram showing the input, internal, and output signals) show how the state of the flip flop changes at the clock transitions</a:t>
            </a:r>
            <a:endParaRPr lang="x-none" altLang="en-IN"/>
          </a:p>
          <a:p>
            <a:pPr marL="342900" lvl="0" indent="-342900">
              <a:buFont typeface="Arial" charset="0"/>
              <a:buAutoNum type="arabicPeriod"/>
            </a:pPr>
            <a:r>
              <a:rPr lang="x-none" altLang="en-IN"/>
              <a:t>Find out how counters are implemented using flip flops</a:t>
            </a:r>
            <a:endParaRPr lang="x-none" altLang="en-IN"/>
          </a:p>
          <a:p>
            <a:pPr marL="800100" lvl="1" indent="-342900">
              <a:buFont typeface="Arial" charset="0"/>
              <a:buAutoNum type="arabicPeriod"/>
            </a:pPr>
            <a:r>
              <a:rPr lang="x-none" altLang="en-IN">
                <a:sym typeface="+mn-ea"/>
              </a:rPr>
              <a:t>Implement a 4 bit upcounter using flip flops</a:t>
            </a:r>
            <a:endParaRPr lang="x-none" altLang="en-IN"/>
          </a:p>
          <a:p>
            <a:pPr marL="342900" lvl="0" indent="-342900">
              <a:buFont typeface="Arial" charset="0"/>
              <a:buAutoNum type="arabicPeriod"/>
            </a:pP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81305" y="3810635"/>
            <a:ext cx="11387455" cy="1206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"Simple processor" design</a:t>
            </a:r>
            <a:endParaRPr lang="x-none" altLang="en-IN" b="1"/>
          </a:p>
          <a:p>
            <a:pPr marL="342900" lvl="0" indent="-342900">
              <a:buFont typeface="Arial" charset="0"/>
              <a:buAutoNum type="arabicPeriod"/>
            </a:pPr>
            <a:r>
              <a:rPr lang="x-none" altLang="en-IN">
                <a:sym typeface="+mn-ea"/>
              </a:rPr>
              <a:t>Implement logic for enabling and disabling the processor - draw the new arch. and timing diagram</a:t>
            </a:r>
            <a:endParaRPr lang="x-none" altLang="en-IN">
              <a:sym typeface="+mn-ea"/>
            </a:endParaRPr>
          </a:p>
          <a:p>
            <a:pPr marL="342900" lvl="0" indent="-342900">
              <a:buFont typeface="Arial" charset="0"/>
              <a:buAutoNum type="arabicPeriod"/>
            </a:pPr>
            <a:r>
              <a:rPr lang="x-none" altLang="en-IN">
                <a:sym typeface="+mn-ea"/>
              </a:rPr>
              <a:t>Implement logic for enabling and disabling the memory device - draw the new arch. and timing diagram</a:t>
            </a:r>
            <a:endParaRPr lang="x-none" altLang="en-IN"/>
          </a:p>
          <a:p>
            <a:pPr marL="342900" indent="-342900"/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916</Words>
  <Application>Kingsoft Office WPP</Application>
  <PresentationFormat>Widescreen</PresentationFormat>
  <Paragraphs>29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130</cp:revision>
  <dcterms:created xsi:type="dcterms:W3CDTF">2017-02-08T06:33:35Z</dcterms:created>
  <dcterms:modified xsi:type="dcterms:W3CDTF">2017-02-08T06:33:35Z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16393ᅝ-10.1.0.5672</vt:lpwstr>
  </property>
</Properties>
</file>