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3"/>
    <p:sldId id="27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2" name="TextBox 1"/>
          <p:cNvSpPr txBox="1"/>
          <p:nvPr/>
        </p:nvSpPr>
        <p:spPr>
          <a:xfrm>
            <a:off x="1129665" y="1330325"/>
            <a:ext cx="9933305" cy="4504690"/>
          </a:xfrm>
          <a:prstGeom prst="rect">
            <a:avLst/>
          </a:prstGeom>
          <a:noFill/>
        </p:spPr>
        <p:txBody>
          <a:bodyPr wrap="square" rtlCol="0">
            <a:spAutoFit/>
          </a:bodyPr>
          <a:p>
            <a:pPr algn="ctr"/>
            <a:r>
              <a:rPr lang="x-none" altLang="en-IN" sz="2400">
                <a:solidFill>
                  <a:schemeClr val="accent1"/>
                </a:solidFill>
                <a:effectLst>
                  <a:outerShdw blurRad="38100" dist="25400" dir="5400000" algn="ctr" rotWithShape="0">
                    <a:srgbClr val="6E747A">
                      <a:alpha val="43000"/>
                    </a:srgbClr>
                  </a:outerShdw>
                </a:effectLst>
              </a:rPr>
              <a:t>Department of Avionics,</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Indian Institute of Space Science and Technology</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3200">
                <a:solidFill>
                  <a:schemeClr val="accent1"/>
                </a:solidFill>
                <a:effectLst>
                  <a:outerShdw blurRad="38100" dist="25400" dir="5400000" algn="ctr" rotWithShape="0">
                    <a:srgbClr val="6E747A">
                      <a:alpha val="43000"/>
                    </a:srgbClr>
                  </a:outerShdw>
                </a:effectLst>
              </a:rPr>
              <a:t>AV224 - Computer Organization &amp; Operating Systems</a:t>
            </a: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Instructor: Vineeth B. S. (vineethbs@iist.ac.in)</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Assignment 12</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10/04/2017</a:t>
            </a:r>
            <a:endParaRPr lang="x-none" altLang="en-IN" sz="24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b="1"/>
              <a:t>Questions</a:t>
            </a:r>
            <a:endParaRPr lang="x-none" altLang="en-IN" b="1"/>
          </a:p>
        </p:txBody>
      </p:sp>
      <p:sp>
        <p:nvSpPr>
          <p:cNvPr id="9" name="TextBox 8"/>
          <p:cNvSpPr txBox="1"/>
          <p:nvPr/>
        </p:nvSpPr>
        <p:spPr>
          <a:xfrm>
            <a:off x="294005" y="917575"/>
            <a:ext cx="11541760" cy="2029460"/>
          </a:xfrm>
          <a:prstGeom prst="rect">
            <a:avLst/>
          </a:prstGeom>
          <a:noFill/>
        </p:spPr>
        <p:txBody>
          <a:bodyPr wrap="square" rtlCol="0">
            <a:spAutoFit/>
          </a:bodyPr>
          <a:p>
            <a:pPr marL="342900" indent="-342900" algn="just">
              <a:buAutoNum type="arabicPeriod"/>
            </a:pPr>
            <a:r>
              <a:rPr lang="x-none" altLang="en-IN"/>
              <a:t>What is Little's law? Demonstrate why Little's law should hold using an example of 6 processes arriving into the ready queue at times 10, 20, 25, 36, 40, 45, getting to run on the processor in first in first out order and leaving the system at times 25, 30, 37, 50, 60, 70.</a:t>
            </a:r>
            <a:endParaRPr lang="x-none" altLang="en-IN"/>
          </a:p>
          <a:p>
            <a:pPr marL="342900" indent="-342900" algn="just">
              <a:buAutoNum type="arabicPeriod"/>
            </a:pPr>
            <a:endParaRPr lang="x-none" altLang="en-IN"/>
          </a:p>
          <a:p>
            <a:pPr marL="342900" indent="-342900" algn="just">
              <a:buAutoNum type="arabicPeriod"/>
            </a:pPr>
            <a:r>
              <a:rPr lang="x-none" altLang="en-IN"/>
              <a:t>Assume that there is an arrival rate of processes of 40 processes/second into the ready queue of a processor. The average delay that processes experience in the ready queue is 10ms. What is the average number of processes that one would find in the ready queue?</a:t>
            </a:r>
            <a:endParaRPr lang="x-none" alt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734</Words>
  <Application>Kingsoft Office WPP</Application>
  <PresentationFormat>Widescreen</PresentationFormat>
  <Paragraphs>18</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vineeth</dc:creator>
  <cp:lastModifiedBy>vineeth</cp:lastModifiedBy>
  <cp:revision>195</cp:revision>
  <dcterms:created xsi:type="dcterms:W3CDTF">2017-04-11T08:50:05Z</dcterms:created>
  <dcterms:modified xsi:type="dcterms:W3CDTF">2017-04-11T08:50:05Z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16393ɑ-10.1.0.5672</vt:lpwstr>
  </property>
</Properties>
</file>