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7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13303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Assignment 4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09/02/2017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Questions</a:t>
            </a:r>
            <a:endParaRPr lang="x-none" altLang="en-IN" b="1"/>
          </a:p>
        </p:txBody>
      </p:sp>
      <p:sp>
        <p:nvSpPr>
          <p:cNvPr id="8" name="TextBox 7"/>
          <p:cNvSpPr txBox="1"/>
          <p:nvPr/>
        </p:nvSpPr>
        <p:spPr>
          <a:xfrm>
            <a:off x="311150" y="777875"/>
            <a:ext cx="114230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>
              <a:buFont typeface="Arial" charset="0"/>
              <a:buNone/>
            </a:pPr>
            <a:r>
              <a:rPr lang="x-none" altLang="en-IN" b="1"/>
              <a:t>Single cycle processor design (Hennessy and Patterson)</a:t>
            </a:r>
            <a:endParaRPr lang="x-none" altLang="en-IN" b="1"/>
          </a:p>
        </p:txBody>
      </p:sp>
      <p:pic>
        <p:nvPicPr>
          <p:cNvPr id="13317" name="Picture 6" descr="f04-11-9780124077263"/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259070" y="1612900"/>
            <a:ext cx="6601460" cy="3737610"/>
          </a:xfrm>
          <a:ln w="9525">
            <a:noFill/>
            <a:miter/>
          </a:ln>
        </p:spPr>
      </p:pic>
      <p:sp>
        <p:nvSpPr>
          <p:cNvPr id="14" name="TextBox 13"/>
          <p:cNvSpPr txBox="1"/>
          <p:nvPr/>
        </p:nvSpPr>
        <p:spPr>
          <a:xfrm>
            <a:off x="403225" y="1356995"/>
            <a:ext cx="4799330" cy="3401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charset="0"/>
              <a:buAutoNum type="arabicPeriod"/>
            </a:pPr>
            <a:r>
              <a:rPr lang="x-none" altLang="en-IN"/>
              <a:t>Draw the complete path taken for the load and store instructions in the diagram on the right.</a:t>
            </a:r>
            <a:endParaRPr lang="x-none" altLang="en-IN"/>
          </a:p>
          <a:p>
            <a:pPr marL="342900" indent="-342900">
              <a:buFont typeface="Arial" charset="0"/>
              <a:buAutoNum type="arabicPeriod"/>
            </a:pPr>
            <a:r>
              <a:rPr lang="x-none" altLang="en-IN"/>
              <a:t>(Hennessy and Patterson) How will you implement the jr (jump register) instruction using a suitable modification to the datapath shown?</a:t>
            </a:r>
            <a:endParaRPr lang="x-none" altLang="en-IN"/>
          </a:p>
          <a:p>
            <a:pPr marL="800100" lvl="1" indent="-342900">
              <a:buFont typeface="Arial" charset="0"/>
              <a:buAutoNum type="arabicPeriod"/>
            </a:pPr>
            <a:r>
              <a:rPr lang="x-none" altLang="en-IN"/>
              <a:t>The instruction is jr registerindex (e.g. jr r1)</a:t>
            </a:r>
            <a:endParaRPr lang="x-none" altLang="en-IN"/>
          </a:p>
          <a:p>
            <a:pPr marL="800100" lvl="1" indent="-342900">
              <a:buFont typeface="Arial" charset="0"/>
              <a:buAutoNum type="arabicPeriod"/>
            </a:pPr>
            <a:r>
              <a:rPr lang="x-none" altLang="en-IN"/>
              <a:t>What the instruction does is that PC is updated with the contents of r1</a:t>
            </a:r>
            <a:endParaRPr lang="x-none" altLang="en-IN"/>
          </a:p>
          <a:p>
            <a:pPr indent="0">
              <a:buFont typeface="Arial" charset="0"/>
              <a:buNone/>
            </a:pP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Kingsoft Office WPP</Application>
  <PresentationFormat>Widescreen</PresentationFormat>
  <Paragraphs>22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140</cp:revision>
  <dcterms:created xsi:type="dcterms:W3CDTF">2017-02-13T16:52:45Z</dcterms:created>
  <dcterms:modified xsi:type="dcterms:W3CDTF">2017-02-13T16:52:45Z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16393ؒ-10.1.0.5672</vt:lpwstr>
  </property>
</Properties>
</file>