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7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129665" y="1330325"/>
            <a:ext cx="9933305" cy="4504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Department of Avionics,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Indian Institute of Space Science and Technology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AV224 - Computer Organization &amp; Operating Systems</a:t>
            </a:r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32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Instructor: Vineeth B. S. (vineethbs@iist.ac.in)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Assignment 11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x-none" altLang="en-IN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07/04/2017</a:t>
            </a:r>
            <a:endParaRPr lang="x-none" altLang="en-IN" sz="24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-3175" y="-1143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sp>
        <p:nvSpPr>
          <p:cNvPr id="5" name="Rectangle 4"/>
          <p:cNvSpPr/>
          <p:nvPr/>
        </p:nvSpPr>
        <p:spPr>
          <a:xfrm>
            <a:off x="-4445" y="6741160"/>
            <a:ext cx="12186920" cy="1022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IN" altLang="en-US"/>
          </a:p>
        </p:txBody>
      </p:sp>
      <p:pic>
        <p:nvPicPr>
          <p:cNvPr id="6" name="Picture 5" descr="ima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106680"/>
            <a:ext cx="715645" cy="62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4300" y="223520"/>
            <a:ext cx="11232515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IN" b="1"/>
              <a:t>Questions</a:t>
            </a:r>
            <a:endParaRPr lang="x-none" altLang="en-IN" b="1"/>
          </a:p>
        </p:txBody>
      </p:sp>
      <p:sp>
        <p:nvSpPr>
          <p:cNvPr id="9" name="TextBox 8"/>
          <p:cNvSpPr txBox="1"/>
          <p:nvPr/>
        </p:nvSpPr>
        <p:spPr>
          <a:xfrm>
            <a:off x="294005" y="917575"/>
            <a:ext cx="11541760" cy="657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AutoNum type="arabicPeriod"/>
            </a:pPr>
            <a:r>
              <a:rPr lang="x-none" altLang="en-IN"/>
              <a:t>What is the rendezvous problem? How are semaphores used to solve this problem?</a:t>
            </a:r>
            <a:endParaRPr lang="x-none" altLang="en-IN"/>
          </a:p>
          <a:p>
            <a:pPr marL="342900" indent="-342900">
              <a:buAutoNum type="arabicPeriod"/>
            </a:pPr>
            <a:r>
              <a:rPr lang="x-none" altLang="en-IN"/>
              <a:t>What is the barrier problem? How are semaphores used to solve this problem?</a:t>
            </a:r>
            <a:endParaRPr lang="x-none" alt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Kingsoft Office WPP</Application>
  <PresentationFormat>Widescreen</PresentationFormat>
  <Paragraphs>17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vineeth</dc:creator>
  <cp:lastModifiedBy>vineeth</cp:lastModifiedBy>
  <cp:revision>189</cp:revision>
  <dcterms:created xsi:type="dcterms:W3CDTF">2017-04-07T06:22:42Z</dcterms:created>
  <dcterms:modified xsi:type="dcterms:W3CDTF">2017-04-07T06:22:42Z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16393ɥ-10.1.0.5672</vt:lpwstr>
  </property>
</Properties>
</file>