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77" r:id="rId4"/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Assignment 9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17/03/2017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Questions</a:t>
            </a:r>
            <a:endParaRPr lang="x-none" altLang="en-IN" b="1"/>
          </a:p>
        </p:txBody>
      </p:sp>
      <p:sp>
        <p:nvSpPr>
          <p:cNvPr id="8" name="TextBox 7"/>
          <p:cNvSpPr txBox="1"/>
          <p:nvPr/>
        </p:nvSpPr>
        <p:spPr>
          <a:xfrm>
            <a:off x="311150" y="777875"/>
            <a:ext cx="114230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Font typeface="Arial" charset="0"/>
              <a:buNone/>
            </a:pPr>
            <a:r>
              <a:rPr lang="x-none" altLang="en-IN" b="1"/>
              <a:t>Operating systems (from Silberschatz et al.)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371475" y="1265555"/>
            <a:ext cx="11541125" cy="39325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IN" altLang="en-US"/>
              <a:t>Which of the following instructions should be privileged?</a:t>
            </a:r>
            <a:endParaRPr lang="en-IN" altLang="en-US"/>
          </a:p>
          <a:p>
            <a:pPr marL="800100" lvl="1" indent="-342900">
              <a:buFont typeface="+mj-lt"/>
              <a:buAutoNum type="alphaLcParenR"/>
            </a:pPr>
            <a:r>
              <a:rPr lang="en-IN" altLang="en-US"/>
              <a:t>Set value of timer.</a:t>
            </a:r>
            <a:endParaRPr lang="en-IN" altLang="en-US"/>
          </a:p>
          <a:p>
            <a:pPr marL="800100" lvl="1" indent="-342900">
              <a:buFont typeface="+mj-lt"/>
              <a:buAutoNum type="alphaLcParenR"/>
            </a:pPr>
            <a:r>
              <a:rPr lang="en-IN" altLang="en-US"/>
              <a:t>Read the clock.</a:t>
            </a:r>
            <a:endParaRPr lang="en-IN" altLang="en-US"/>
          </a:p>
          <a:p>
            <a:pPr marL="800100" lvl="1" indent="-342900">
              <a:buFont typeface="+mj-lt"/>
              <a:buAutoNum type="alphaLcParenR"/>
            </a:pPr>
            <a:r>
              <a:rPr lang="en-IN" altLang="en-US"/>
              <a:t>Clear memory.</a:t>
            </a:r>
            <a:endParaRPr lang="en-IN" altLang="en-US"/>
          </a:p>
          <a:p>
            <a:pPr marL="800100" lvl="1" indent="-342900">
              <a:buFont typeface="+mj-lt"/>
              <a:buAutoNum type="alphaLcParenR"/>
            </a:pPr>
            <a:r>
              <a:rPr lang="en-IN" altLang="en-US"/>
              <a:t>Issue a trap instruction.</a:t>
            </a:r>
            <a:endParaRPr lang="en-IN" altLang="en-US"/>
          </a:p>
          <a:p>
            <a:pPr marL="800100" lvl="1" indent="-342900">
              <a:buFont typeface="+mj-lt"/>
              <a:buAutoNum type="alphaLcParenR"/>
            </a:pPr>
            <a:r>
              <a:rPr lang="en-IN" altLang="en-US"/>
              <a:t>Turn off interrupts.</a:t>
            </a:r>
            <a:endParaRPr lang="en-IN" altLang="en-US"/>
          </a:p>
          <a:p>
            <a:pPr marL="800100" lvl="1" indent="-342900">
              <a:buFont typeface="+mj-lt"/>
              <a:buAutoNum type="alphaLcParenR"/>
            </a:pPr>
            <a:r>
              <a:rPr lang="en-IN" altLang="en-US"/>
              <a:t>Modify entries in device-status table.</a:t>
            </a:r>
            <a:endParaRPr lang="en-IN" altLang="en-US"/>
          </a:p>
          <a:p>
            <a:pPr marL="800100" lvl="1" indent="-342900">
              <a:buFont typeface="+mj-lt"/>
              <a:buAutoNum type="alphaLcParenR"/>
            </a:pPr>
            <a:r>
              <a:rPr lang="en-IN" altLang="en-US"/>
              <a:t>Switch from user to kernel mode.</a:t>
            </a:r>
            <a:endParaRPr lang="en-IN" altLang="en-US"/>
          </a:p>
          <a:p>
            <a:pPr marL="800100" lvl="1" indent="-342900">
              <a:buFont typeface="+mj-lt"/>
              <a:buAutoNum type="alphaLcParenR"/>
            </a:pPr>
            <a:r>
              <a:rPr lang="en-IN" altLang="en-US"/>
              <a:t>Access I/O device.</a:t>
            </a:r>
            <a:endParaRPr lang="en-IN" altLang="en-US"/>
          </a:p>
          <a:p>
            <a:pPr marL="800100" lvl="1" indent="-342900">
              <a:buFont typeface="+mj-lt"/>
              <a:buAutoNum type="alphaLcParenR"/>
            </a:pPr>
            <a:endParaRPr lang="en-IN" altLang="en-US"/>
          </a:p>
          <a:p>
            <a:pPr marL="342900" lvl="0" indent="-342900">
              <a:buFont typeface="+mj-lt"/>
              <a:buAutoNum type="arabicPeriod"/>
            </a:pPr>
            <a:r>
              <a:rPr lang="x-none" altLang="en-IN"/>
              <a:t>Reading assignment - SMP systems, Operating system shells</a:t>
            </a:r>
            <a:endParaRPr lang="x-none" altLang="en-IN"/>
          </a:p>
          <a:p>
            <a:pPr marL="342900" lvl="0" indent="-342900">
              <a:buFont typeface="+mj-lt"/>
              <a:buAutoNum type="arabicPeriod"/>
            </a:pPr>
            <a:endParaRPr lang="x-none" altLang="en-IN"/>
          </a:p>
          <a:p>
            <a:pPr marL="342900" lvl="0" indent="-342900">
              <a:buFont typeface="+mj-lt"/>
              <a:buAutoNum type="arabicPeriod"/>
            </a:pPr>
            <a:r>
              <a:rPr lang="x-none" altLang="en-IN"/>
              <a:t>Write a short note on the read() and write() system calls for your linux system. Try to use the "man pages" for this.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Questions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216535" y="776605"/>
            <a:ext cx="564896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x-none"/>
              <a:t>What will be the output at LINE A?</a:t>
            </a:r>
            <a:endParaRPr 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360" y="824865"/>
            <a:ext cx="6171565" cy="51809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Questions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216535" y="776605"/>
            <a:ext cx="5648960" cy="932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x-none"/>
              <a:t>Including the initial parent process, how many processes are created by the programs shown here?</a:t>
            </a:r>
            <a:endParaRPr lang="x-non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595" y="2665730"/>
            <a:ext cx="5542915" cy="36302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" y="2935605"/>
            <a:ext cx="4620895" cy="3330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Questions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216535" y="776605"/>
            <a:ext cx="564896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x-none"/>
              <a:t>Under what conditions is the statement printf("LINE J") reached?</a:t>
            </a:r>
            <a:endParaRPr lang="x-non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430" y="682625"/>
            <a:ext cx="5747385" cy="5704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Questions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216535" y="776605"/>
            <a:ext cx="564896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x-none"/>
              <a:t>What are the values of PID at A, B, C, and D?</a:t>
            </a:r>
            <a:endParaRPr 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803275"/>
            <a:ext cx="5212715" cy="535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Questions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216535" y="776605"/>
            <a:ext cx="564896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x-none"/>
              <a:t>What is the output at lines X and Y?</a:t>
            </a:r>
            <a:endParaRPr lang="x-non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235" y="651510"/>
            <a:ext cx="5567680" cy="5806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Questions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216535" y="776605"/>
            <a:ext cx="564896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x-none"/>
              <a:t>Problem from Silberschatz et al.</a:t>
            </a:r>
            <a:endParaRPr 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045" y="1283970"/>
            <a:ext cx="6360795" cy="4820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</Words>
  <Application>Kingsoft Office WPP</Application>
  <PresentationFormat>Widescreen</PresentationFormat>
  <Paragraphs>54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187</cp:revision>
  <dcterms:created xsi:type="dcterms:W3CDTF">2017-04-07T05:55:33Z</dcterms:created>
  <dcterms:modified xsi:type="dcterms:W3CDTF">2017-04-07T05:55:33Z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16393̀-10.1.0.5672</vt:lpwstr>
  </property>
</Properties>
</file>