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3"/>
    <p:sldId id="27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129665" y="1330325"/>
            <a:ext cx="9933305" cy="4504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I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Department of Avionics,</a:t>
            </a:r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x-none" altLang="en-I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Indian Institute of Space Science and Technology</a:t>
            </a:r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x-none" altLang="en-IN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AV224 - Computer Organization &amp; Operating Systems</a:t>
            </a:r>
            <a:endParaRPr lang="x-none" altLang="en-IN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x-none" altLang="en-IN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x-none" altLang="en-IN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x-none" altLang="en-I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Instructor: Vineeth B. S. (vineethbs@iist.ac.in)</a:t>
            </a:r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x-none" altLang="en-I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Assignment 2</a:t>
            </a:r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x-none" altLang="en-I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01/02/2017</a:t>
            </a:r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b="1"/>
              <a:t>Questions</a:t>
            </a:r>
            <a:endParaRPr lang="x-none" altLang="en-IN" b="1"/>
          </a:p>
        </p:txBody>
      </p:sp>
      <p:sp>
        <p:nvSpPr>
          <p:cNvPr id="8" name="TextBox 7"/>
          <p:cNvSpPr txBox="1"/>
          <p:nvPr/>
        </p:nvSpPr>
        <p:spPr>
          <a:xfrm>
            <a:off x="311150" y="777875"/>
            <a:ext cx="11423015" cy="36753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indent="0">
              <a:buFont typeface="Arial" charset="0"/>
              <a:buNone/>
            </a:pPr>
            <a:r>
              <a:rPr lang="x-none" altLang="en-IN"/>
              <a:t>We use the notation (number)</a:t>
            </a:r>
            <a:r>
              <a:rPr lang="x-none" altLang="en-IN" baseline="-25000"/>
              <a:t>base </a:t>
            </a:r>
            <a:r>
              <a:rPr lang="x-none" altLang="en-IN"/>
              <a:t>to denote a number represented in a particular base. For base values greater than 10, use the alphabets A, B, C, ... (similar to what you do for base 16).</a:t>
            </a:r>
            <a:endParaRPr lang="x-none" altLang="en-IN"/>
          </a:p>
          <a:p>
            <a:pPr lvl="0" indent="0">
              <a:buFont typeface="Arial" charset="0"/>
              <a:buNone/>
            </a:pPr>
            <a:endParaRPr lang="x-none" altLang="en-IN"/>
          </a:p>
          <a:p>
            <a:pPr lvl="0" indent="0">
              <a:buFont typeface="Arial" charset="0"/>
              <a:buNone/>
            </a:pPr>
            <a:endParaRPr lang="x-none" altLang="en-IN"/>
          </a:p>
          <a:p>
            <a:pPr marL="342900" lvl="0" indent="-342900">
              <a:buFont typeface="Arial" charset="0"/>
              <a:buAutoNum type="arabicPeriod"/>
            </a:pPr>
            <a:r>
              <a:rPr lang="x-none" altLang="en-IN"/>
              <a:t>Do the following conversions</a:t>
            </a:r>
            <a:endParaRPr lang="x-none" altLang="en-IN"/>
          </a:p>
          <a:p>
            <a:pPr marL="800100" lvl="1" indent="-342900">
              <a:buFont typeface="Arial" charset="0"/>
              <a:buAutoNum type="arabicPeriod"/>
            </a:pPr>
            <a:r>
              <a:rPr lang="x-none" altLang="en-IN"/>
              <a:t>(67)8 to ()2</a:t>
            </a:r>
            <a:endParaRPr lang="x-none" altLang="en-IN"/>
          </a:p>
          <a:p>
            <a:pPr marL="800100" lvl="1" indent="-342900">
              <a:buFont typeface="Arial" charset="0"/>
              <a:buAutoNum type="arabicPeriod"/>
            </a:pPr>
            <a:r>
              <a:rPr lang="x-none" altLang="en-IN"/>
              <a:t>(12AB)13 to ()7</a:t>
            </a:r>
            <a:endParaRPr lang="x-none" altLang="en-IN"/>
          </a:p>
          <a:p>
            <a:pPr marL="800100" lvl="1" indent="-342900">
              <a:buFont typeface="Arial" charset="0"/>
              <a:buAutoNum type="arabicPeriod"/>
            </a:pPr>
            <a:r>
              <a:rPr lang="x-none" altLang="en-IN"/>
              <a:t>(FF)16 to ()12</a:t>
            </a:r>
            <a:endParaRPr lang="x-none" altLang="en-IN"/>
          </a:p>
          <a:p>
            <a:pPr marL="800100" lvl="1" indent="-342900">
              <a:buFont typeface="Arial" charset="0"/>
              <a:buAutoNum type="arabicPeriod"/>
            </a:pPr>
            <a:endParaRPr lang="x-none" altLang="en-IN"/>
          </a:p>
          <a:p>
            <a:pPr marL="342900" lvl="0" indent="-342900">
              <a:buFont typeface="Arial" charset="0"/>
              <a:buAutoNum type="arabicPeriod"/>
            </a:pPr>
            <a:r>
              <a:rPr lang="x-none" altLang="en-IN"/>
              <a:t>Represent the following numbers in IEEE 754 binary format</a:t>
            </a:r>
            <a:endParaRPr lang="x-none" altLang="en-IN"/>
          </a:p>
          <a:p>
            <a:pPr marL="800100" lvl="1" indent="-342900">
              <a:buFont typeface="Arial" charset="0"/>
              <a:buAutoNum type="arabicPeriod"/>
            </a:pPr>
            <a:r>
              <a:rPr lang="x-none" altLang="en-IN"/>
              <a:t>24.35</a:t>
            </a:r>
            <a:endParaRPr lang="x-none" altLang="en-IN"/>
          </a:p>
          <a:p>
            <a:pPr marL="800100" lvl="1" indent="-342900">
              <a:buFont typeface="Arial" charset="0"/>
              <a:buAutoNum type="arabicPeriod"/>
            </a:pPr>
            <a:r>
              <a:rPr lang="x-none" altLang="en-IN"/>
              <a:t>127.54 x 10</a:t>
            </a:r>
            <a:r>
              <a:rPr lang="x-none" altLang="en-IN" baseline="30000"/>
              <a:t>2</a:t>
            </a:r>
            <a:endParaRPr lang="x-none" altLang="en-IN" baseline="30000"/>
          </a:p>
          <a:p>
            <a:pPr marL="800100" lvl="1" indent="-342900">
              <a:buFont typeface="Arial" charset="0"/>
              <a:buAutoNum type="arabicPeriod"/>
            </a:pPr>
            <a:r>
              <a:rPr lang="x-none" altLang="en-IN"/>
              <a:t>-6565.3506 x 10</a:t>
            </a:r>
            <a:r>
              <a:rPr lang="x-none" altLang="en-IN" baseline="30000"/>
              <a:t>-4</a:t>
            </a:r>
            <a:endParaRPr lang="x-none" altLang="en-IN" baseline="30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546</Words>
  <Application>Kingsoft Office WPP</Application>
  <PresentationFormat>Widescreen</PresentationFormat>
  <Paragraphs>27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vineeth</dc:creator>
  <cp:lastModifiedBy>vineeth</cp:lastModifiedBy>
  <cp:revision>119</cp:revision>
  <dcterms:created xsi:type="dcterms:W3CDTF">2017-02-05T11:21:06Z</dcterms:created>
  <dcterms:modified xsi:type="dcterms:W3CDTF">2017-02-05T11:21:06Z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16393Ӽ-10.1.0.5672</vt:lpwstr>
  </property>
</Properties>
</file>