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1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22/01/2017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11150" y="777875"/>
            <a:ext cx="11423015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Q1 - Write a x86 assembly language program to check if a number is prime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Q2 - Write a x86 assembly language program to add together the first 20 prime numbers using subroutines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Q3 - 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Suppose 10 unsigned numbers which are 16 bits wide are stored in the memory locations 0x00 to 0xEA.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Write a x86 assembly language program to add together these numbers and put the result in EAX</a:t>
            </a:r>
            <a:endParaRPr lang="x-none" altLang="en-IN"/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Q4 - 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Suppose 10 unsigned numbers which are 16 bits wide are stored in the memory locations 0xE0 to 0xEA.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Write a x86 assembly language program to find out how many of these numbers are even and store the count in EAX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Kingsoft Office WPP</Application>
  <PresentationFormat>Widescreen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109</cp:revision>
  <dcterms:created xsi:type="dcterms:W3CDTF">2017-01-22T15:17:34Z</dcterms:created>
  <dcterms:modified xsi:type="dcterms:W3CDTF">2017-01-22T15:17:34Z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16393ٲ-10.1.0.5672</vt:lpwstr>
  </property>
</Properties>
</file>